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0"/>
  </p:notesMasterIdLst>
  <p:sldIdLst>
    <p:sldId id="270" r:id="rId2"/>
    <p:sldId id="273" r:id="rId3"/>
    <p:sldId id="271" r:id="rId4"/>
    <p:sldId id="266" r:id="rId5"/>
    <p:sldId id="267" r:id="rId6"/>
    <p:sldId id="268" r:id="rId7"/>
    <p:sldId id="269" r:id="rId8"/>
    <p:sldId id="274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CF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81341" autoAdjust="0"/>
  </p:normalViewPr>
  <p:slideViewPr>
    <p:cSldViewPr snapToGrid="0">
      <p:cViewPr varScale="1">
        <p:scale>
          <a:sx n="69" d="100"/>
          <a:sy n="69" d="100"/>
        </p:scale>
        <p:origin x="57" y="18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324662-5480-4BE7-B12B-4EA5E7C6F391}" type="datetimeFigureOut">
              <a:rPr lang="de-DE" smtClean="0"/>
              <a:t>13.01.2022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D09F4B-262E-4B2C-9F94-4A2414484A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4490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D09F4B-262E-4B2C-9F94-4A2414484A74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7825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FABF57-7016-4297-8D3B-08E4139333DB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44039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FABF57-7016-4297-8D3B-08E4139333DB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2409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95C89-2E28-4777-95B0-BA7EECAE3B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9928" y="987552"/>
            <a:ext cx="8385048" cy="3081528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052321-4D71-4DA8-BD2C-DC22FC1525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5506" y="4480561"/>
            <a:ext cx="5993892" cy="1166495"/>
          </a:xfrm>
        </p:spPr>
        <p:txBody>
          <a:bodyPr>
            <a:normAutofit/>
          </a:bodyPr>
          <a:lstStyle>
            <a:lvl1pPr marL="0" indent="0" algn="ctr">
              <a:buNone/>
              <a:defRPr sz="1400" cap="all" spc="6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D37183-71EA-4A92-8609-41ECB53F4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9F2E6-1ECC-4081-8EBF-C80C6C94A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3FA67-CD72-4503-BA25-FEC880107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900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83CBE-1EA9-4E8B-A281-C50B792E5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2EB1A0-A59D-4CB9-BABB-C6BF1D2E99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E6265B-940D-433C-AD76-2D6A42449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AB98E-314F-45C4-9A64-AD3FAE051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49F32-B214-4A0C-8669-7FE4BA445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985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DE4A6D-DAA1-4551-A093-3C36C1C8CF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25FDA9-71CD-4B86-B291-BEBA43D8ED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D9F5B1-B635-4479-A426-B1D406650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833098-8769-47C3-80B2-C2942F984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A9297-65D4-45BE-BE6C-5531FC6A5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378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BA523-EF01-4656-9D54-347E984FD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52871-79D5-420E-8207-BEF7BE44A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D32D3-8223-4851-BB8E-CB489B975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94444B-9FC3-414D-8EA0-15AB806D5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BC448B-FCF6-40C5-8BB6-15B70E889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021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F79BA-620F-4443-807B-BE44F36F9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1709738"/>
            <a:ext cx="9430811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C9A625-6442-4047-B545-433C44512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4589463"/>
            <a:ext cx="943081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8EAA30-3B1A-4BEA-9835-33D207245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56440-3149-446F-8105-485333B18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FEDB1-D604-4E10-B334-5DB303498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929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6E563-D552-439E-8DF5-45062D875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36873-2DD5-456E-A3A9-FE408419E3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9848" y="1825625"/>
            <a:ext cx="4684057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C6B04C-FB9E-4A9E-8892-4B5B702898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9802" y="1825625"/>
            <a:ext cx="4684058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E2F0B4-0E86-473E-BC42-78D856A00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2B9537-F43C-4042-B165-A00358F9E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F9F52F-61F2-4FEE-8989-2FB400190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226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32E5C-0B2D-4DB5-95F6-3C2C825DF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89993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8F1C53-3F27-42E6-BE80-1DF579857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4872132" cy="823912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8CC6CB-F028-4322-B54F-571203106F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7" y="2510632"/>
            <a:ext cx="4872133" cy="3684588"/>
          </a:xfrm>
        </p:spPr>
        <p:txBody>
          <a:bodyPr/>
          <a:lstStyle>
            <a:lvl2pPr>
              <a:defRPr b="1"/>
            </a:lvl2pPr>
            <a:lvl3pPr>
              <a:defRPr b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AD2CD7-554E-4EAA-BAF6-86ABB7E81D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89809" y="1681163"/>
            <a:ext cx="4849909" cy="823912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82A2D6-379C-4D26-90AC-9F2F46DCE7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89810" y="2505075"/>
            <a:ext cx="4872134" cy="3684588"/>
          </a:xfrm>
        </p:spPr>
        <p:txBody>
          <a:bodyPr/>
          <a:lstStyle>
            <a:lvl2pPr>
              <a:defRPr b="1"/>
            </a:lvl2pPr>
            <a:lvl3pPr>
              <a:defRPr b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A0E4F3-8A65-4788-AE96-1FB2060F4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522DA4-5EE1-440C-ADDE-D7B4F77B4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BC291E-B8EF-4ED7-A04A-23426C220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64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CB818-E8D0-497B-9A7E-4F281D0DB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E82B9D-CD58-4C05-8A78-CB6E0E9D4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DE60CD-D6F3-40A7-BB8B-FEC8E3156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02B832-C4FE-4F88-85EA-DDC16A82B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196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75B2FC-801A-44A4-96BF-26A9E8B2A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127F04-7E7E-485C-8B30-6B89E5A69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933C81-AA74-4BCE-AA9E-56E5791D0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927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FD3CB-0541-46AD-B35E-0E0A1375E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8EFDE-1D7D-46B8-AB55-A3C02EDD1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5652153" cy="5403850"/>
          </a:xfrm>
        </p:spPr>
        <p:txBody>
          <a:bodyPr/>
          <a:lstStyle>
            <a:lvl1pPr>
              <a:defRPr sz="3200"/>
            </a:lvl1pPr>
            <a:lvl2pPr>
              <a:defRPr sz="2800" b="1"/>
            </a:lvl2pPr>
            <a:lvl3pPr>
              <a:defRPr sz="2400" b="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1D2F5-DB36-4943-8A14-96AFC48830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6C07D4-6597-444C-9EFD-62021AE76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2D0D2C-70E8-4A24-9727-BEAF10B17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D9E0F6-7216-48A1-8BCA-770C6DE38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217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CBEBD-5F1A-4111-A7F2-1CE82C9A6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0517FB-4008-4F68-B193-482971BA72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606C5F-0885-458F-9B21-47E60171BF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886F2E-B752-4D78-8DC4-C96A1A00E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C37751-8BB8-4224-870A-A2953E760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42CE94-BD7E-44B3-9B5E-67D4BD317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665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1AFD227-869A-489C-A9B5-3F0498DF3C0C}"/>
              </a:ext>
            </a:extLst>
          </p:cNvPr>
          <p:cNvGrpSpPr/>
          <p:nvPr/>
        </p:nvGrpSpPr>
        <p:grpSpPr>
          <a:xfrm>
            <a:off x="11096450" y="13394"/>
            <a:ext cx="494218" cy="6814823"/>
            <a:chOff x="11096450" y="13394"/>
            <a:chExt cx="494218" cy="6814823"/>
          </a:xfrm>
          <a:solidFill>
            <a:schemeClr val="bg2">
              <a:lumMod val="90000"/>
            </a:schemeClr>
          </a:solidFill>
        </p:grpSpPr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62704B34-199B-4964-9C78-3AB9735915A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8009" y="671857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8B1E8DB8-017D-454E-849F-EE5742849FD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75034" y="77813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" name="Freeform 15">
              <a:extLst>
                <a:ext uri="{FF2B5EF4-FFF2-40B4-BE49-F238E27FC236}">
                  <a16:creationId xmlns:a16="http://schemas.microsoft.com/office/drawing/2014/main" id="{16D80E5D-5099-41C4-A80A-1B1538C382F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78964" y="592010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" name="Freeform 18">
              <a:extLst>
                <a:ext uri="{FF2B5EF4-FFF2-40B4-BE49-F238E27FC236}">
                  <a16:creationId xmlns:a16="http://schemas.microsoft.com/office/drawing/2014/main" id="{947751E1-E2F4-467E-B547-3BD4BAB7F56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2378" y="335267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" name="Freeform 19">
              <a:extLst>
                <a:ext uri="{FF2B5EF4-FFF2-40B4-BE49-F238E27FC236}">
                  <a16:creationId xmlns:a16="http://schemas.microsoft.com/office/drawing/2014/main" id="{55D8869B-B701-4268-9856-876345C8AE3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7714" y="2021691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3" name="Freeform 20">
              <a:extLst>
                <a:ext uri="{FF2B5EF4-FFF2-40B4-BE49-F238E27FC236}">
                  <a16:creationId xmlns:a16="http://schemas.microsoft.com/office/drawing/2014/main" id="{A25CA59C-849F-4CE4-A9B0-293F98DE2C7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4629" y="2272420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4" name="Freeform 22">
              <a:extLst>
                <a:ext uri="{FF2B5EF4-FFF2-40B4-BE49-F238E27FC236}">
                  <a16:creationId xmlns:a16="http://schemas.microsoft.com/office/drawing/2014/main" id="{FE000DB1-AAA1-4BFF-8F14-53624C2F9E0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26398" y="1049544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5" name="Freeform 23">
              <a:extLst>
                <a:ext uri="{FF2B5EF4-FFF2-40B4-BE49-F238E27FC236}">
                  <a16:creationId xmlns:a16="http://schemas.microsoft.com/office/drawing/2014/main" id="{5EEFBC14-7E5B-47B2-B5E3-E90991F8919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40085" y="83697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6" name="Freeform 26">
              <a:extLst>
                <a:ext uri="{FF2B5EF4-FFF2-40B4-BE49-F238E27FC236}">
                  <a16:creationId xmlns:a16="http://schemas.microsoft.com/office/drawing/2014/main" id="{00AFF6E4-A34A-4FD3-8C57-BB96114822D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27309" y="1320685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" name="Freeform 27">
              <a:extLst>
                <a:ext uri="{FF2B5EF4-FFF2-40B4-BE49-F238E27FC236}">
                  <a16:creationId xmlns:a16="http://schemas.microsoft.com/office/drawing/2014/main" id="{C63A8474-C075-4441-A0B3-52286EA5009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7470" y="1778440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" name="Freeform 28">
              <a:extLst>
                <a:ext uri="{FF2B5EF4-FFF2-40B4-BE49-F238E27FC236}">
                  <a16:creationId xmlns:a16="http://schemas.microsoft.com/office/drawing/2014/main" id="{35DA4698-A2ED-4512-8887-F12D3F14372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4869" y="1535195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" name="Freeform 30">
              <a:extLst>
                <a:ext uri="{FF2B5EF4-FFF2-40B4-BE49-F238E27FC236}">
                  <a16:creationId xmlns:a16="http://schemas.microsoft.com/office/drawing/2014/main" id="{3358E118-D590-4E50-B21C-6CDAA1CCAF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0119" y="1078297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0" name="Freeform 43">
              <a:extLst>
                <a:ext uri="{FF2B5EF4-FFF2-40B4-BE49-F238E27FC236}">
                  <a16:creationId xmlns:a16="http://schemas.microsoft.com/office/drawing/2014/main" id="{F1EE889E-60FF-423F-ADCB-6CBEE853A04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94111" y="860614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1" name="Freeform 51">
              <a:extLst>
                <a:ext uri="{FF2B5EF4-FFF2-40B4-BE49-F238E27FC236}">
                  <a16:creationId xmlns:a16="http://schemas.microsoft.com/office/drawing/2014/main" id="{A4AA0634-0A7C-4A35-8EB7-775200F129F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67080" y="1015030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2" name="Freeform 52">
              <a:extLst>
                <a:ext uri="{FF2B5EF4-FFF2-40B4-BE49-F238E27FC236}">
                  <a16:creationId xmlns:a16="http://schemas.microsoft.com/office/drawing/2014/main" id="{EBA21558-CAC3-445C-8882-5D4A0C6D2A0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64085" y="450599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" name="Freeform 53">
              <a:extLst>
                <a:ext uri="{FF2B5EF4-FFF2-40B4-BE49-F238E27FC236}">
                  <a16:creationId xmlns:a16="http://schemas.microsoft.com/office/drawing/2014/main" id="{2E9415F1-5D31-4C25-9E26-203EEF50087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55166" y="1253803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4" name="Freeform 54">
              <a:extLst>
                <a:ext uri="{FF2B5EF4-FFF2-40B4-BE49-F238E27FC236}">
                  <a16:creationId xmlns:a16="http://schemas.microsoft.com/office/drawing/2014/main" id="{622FC1F6-879A-45BA-8752-08020C39CE2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013" y="614227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5" name="Freeform 55">
              <a:extLst>
                <a:ext uri="{FF2B5EF4-FFF2-40B4-BE49-F238E27FC236}">
                  <a16:creationId xmlns:a16="http://schemas.microsoft.com/office/drawing/2014/main" id="{BA09826C-58E2-48C5-9666-333326C2CA4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55026" y="1463404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6" name="Freeform 56">
              <a:extLst>
                <a:ext uri="{FF2B5EF4-FFF2-40B4-BE49-F238E27FC236}">
                  <a16:creationId xmlns:a16="http://schemas.microsoft.com/office/drawing/2014/main" id="{A6D3555F-4EA1-4EA7-9D08-2D75CE51927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1585" y="2335317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7" name="Freeform 57">
              <a:extLst>
                <a:ext uri="{FF2B5EF4-FFF2-40B4-BE49-F238E27FC236}">
                  <a16:creationId xmlns:a16="http://schemas.microsoft.com/office/drawing/2014/main" id="{60FA20E8-EDAA-4310-B870-97807901AC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175" y="1673149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8" name="Freeform 59">
              <a:extLst>
                <a:ext uri="{FF2B5EF4-FFF2-40B4-BE49-F238E27FC236}">
                  <a16:creationId xmlns:a16="http://schemas.microsoft.com/office/drawing/2014/main" id="{F5552AA2-C2AB-4D59-B6EF-E8E5EE110E5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0625" y="255502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9" name="Freeform 60">
              <a:extLst>
                <a:ext uri="{FF2B5EF4-FFF2-40B4-BE49-F238E27FC236}">
                  <a16:creationId xmlns:a16="http://schemas.microsoft.com/office/drawing/2014/main" id="{0BA267D0-8F6B-4803-B948-70E29B4587E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5856" y="190294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0" name="Freeform 61">
              <a:extLst>
                <a:ext uri="{FF2B5EF4-FFF2-40B4-BE49-F238E27FC236}">
                  <a16:creationId xmlns:a16="http://schemas.microsoft.com/office/drawing/2014/main" id="{86E372A3-B9F4-4FEE-8B96-D9AD879E214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82153" y="2137303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FF0C4564-5DA6-4224-A8B7-85CE1323DE8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0824" y="2818299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2" name="Freeform 6">
              <a:extLst>
                <a:ext uri="{FF2B5EF4-FFF2-40B4-BE49-F238E27FC236}">
                  <a16:creationId xmlns:a16="http://schemas.microsoft.com/office/drawing/2014/main" id="{19F31D0D-C43D-4BB0-A13C-9524B84117D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91700" y="5088176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3" name="Freeform 7">
              <a:extLst>
                <a:ext uri="{FF2B5EF4-FFF2-40B4-BE49-F238E27FC236}">
                  <a16:creationId xmlns:a16="http://schemas.microsoft.com/office/drawing/2014/main" id="{6B32FB03-B0FE-4731-BE41-C59AFB49FBF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71127" y="2531128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4" name="Freeform 8">
              <a:extLst>
                <a:ext uri="{FF2B5EF4-FFF2-40B4-BE49-F238E27FC236}">
                  <a16:creationId xmlns:a16="http://schemas.microsoft.com/office/drawing/2014/main" id="{BDD5B6F0-1E17-4DCD-AE5F-ED8C48892FE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1349" y="473588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5" name="Freeform 9">
              <a:extLst>
                <a:ext uri="{FF2B5EF4-FFF2-40B4-BE49-F238E27FC236}">
                  <a16:creationId xmlns:a16="http://schemas.microsoft.com/office/drawing/2014/main" id="{0290BE17-E89B-4AF9-B3F6-AF4884D5246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9487" y="4455410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6" name="Freeform 11">
              <a:extLst>
                <a:ext uri="{FF2B5EF4-FFF2-40B4-BE49-F238E27FC236}">
                  <a16:creationId xmlns:a16="http://schemas.microsoft.com/office/drawing/2014/main" id="{85F63089-F77F-4F02-8417-AAC1847FBCA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69848" y="4194178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7" name="Freeform 12">
              <a:extLst>
                <a:ext uri="{FF2B5EF4-FFF2-40B4-BE49-F238E27FC236}">
                  <a16:creationId xmlns:a16="http://schemas.microsoft.com/office/drawing/2014/main" id="{7B01CD5E-570F-4CBF-9904-94F30D928C5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81624" y="3691697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8" name="Freeform 13">
              <a:extLst>
                <a:ext uri="{FF2B5EF4-FFF2-40B4-BE49-F238E27FC236}">
                  <a16:creationId xmlns:a16="http://schemas.microsoft.com/office/drawing/2014/main" id="{7EE6A672-2915-4B03-99A9-9364D5F1521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7787" y="3075050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9" name="Freeform 14">
              <a:extLst>
                <a:ext uri="{FF2B5EF4-FFF2-40B4-BE49-F238E27FC236}">
                  <a16:creationId xmlns:a16="http://schemas.microsoft.com/office/drawing/2014/main" id="{2136B643-14E1-443A-BC1C-06ADAE65C30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76729" y="3335597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0" name="Freeform 16">
              <a:extLst>
                <a:ext uri="{FF2B5EF4-FFF2-40B4-BE49-F238E27FC236}">
                  <a16:creationId xmlns:a16="http://schemas.microsoft.com/office/drawing/2014/main" id="{867FA393-4F37-4E1A-870B-F96775FAB7E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60464" y="3934729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1" name="Freeform 17">
              <a:extLst>
                <a:ext uri="{FF2B5EF4-FFF2-40B4-BE49-F238E27FC236}">
                  <a16:creationId xmlns:a16="http://schemas.microsoft.com/office/drawing/2014/main" id="{E225A1BE-FAD2-4764-A7E4-A6DA07D0573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95443" y="5347417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2" name="Freeform 21">
              <a:extLst>
                <a:ext uri="{FF2B5EF4-FFF2-40B4-BE49-F238E27FC236}">
                  <a16:creationId xmlns:a16="http://schemas.microsoft.com/office/drawing/2014/main" id="{25D65388-C7E0-4C07-822A-03C5009C6D1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43434" y="5658571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3" name="Freeform 25">
              <a:extLst>
                <a:ext uri="{FF2B5EF4-FFF2-40B4-BE49-F238E27FC236}">
                  <a16:creationId xmlns:a16="http://schemas.microsoft.com/office/drawing/2014/main" id="{E1D79822-C494-449C-B439-F437DAD4F2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24095" y="6423833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4" name="Freeform 29">
              <a:extLst>
                <a:ext uri="{FF2B5EF4-FFF2-40B4-BE49-F238E27FC236}">
                  <a16:creationId xmlns:a16="http://schemas.microsoft.com/office/drawing/2014/main" id="{CDB324E5-E8D9-40E3-BAB4-1F87E67E4F4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24317" y="5897278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5" name="Freeform 31">
              <a:extLst>
                <a:ext uri="{FF2B5EF4-FFF2-40B4-BE49-F238E27FC236}">
                  <a16:creationId xmlns:a16="http://schemas.microsoft.com/office/drawing/2014/main" id="{15404AB3-12EB-462E-85A2-AF4A7E91D72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56013" y="6183127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6" name="Freeform 32">
              <a:extLst>
                <a:ext uri="{FF2B5EF4-FFF2-40B4-BE49-F238E27FC236}">
                  <a16:creationId xmlns:a16="http://schemas.microsoft.com/office/drawing/2014/main" id="{228021CB-53B3-4BCC-A14C-0B6951FC971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4198" y="3296179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7" name="Freeform 33">
              <a:extLst>
                <a:ext uri="{FF2B5EF4-FFF2-40B4-BE49-F238E27FC236}">
                  <a16:creationId xmlns:a16="http://schemas.microsoft.com/office/drawing/2014/main" id="{B353D0BC-00A6-4EA4-9311-9FCB88CC202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4111" y="4387490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8" name="Freeform 34">
              <a:extLst>
                <a:ext uri="{FF2B5EF4-FFF2-40B4-BE49-F238E27FC236}">
                  <a16:creationId xmlns:a16="http://schemas.microsoft.com/office/drawing/2014/main" id="{0E001FD3-6EDD-47A3-9916-826E1595DAB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8041" y="5384813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9" name="Freeform 35">
              <a:extLst>
                <a:ext uri="{FF2B5EF4-FFF2-40B4-BE49-F238E27FC236}">
                  <a16:creationId xmlns:a16="http://schemas.microsoft.com/office/drawing/2014/main" id="{FE214D5B-D151-4E09-A01E-BEAAF9C679E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3693" y="459571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0" name="Freeform 36">
              <a:extLst>
                <a:ext uri="{FF2B5EF4-FFF2-40B4-BE49-F238E27FC236}">
                  <a16:creationId xmlns:a16="http://schemas.microsoft.com/office/drawing/2014/main" id="{3024EF13-0A45-49DD-B0F4-FA3A5169EFF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5830" y="6046702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1" name="Freeform 37">
              <a:extLst>
                <a:ext uri="{FF2B5EF4-FFF2-40B4-BE49-F238E27FC236}">
                  <a16:creationId xmlns:a16="http://schemas.microsoft.com/office/drawing/2014/main" id="{95E0BDAE-48A7-4752-A150-74DA4BAE5E4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7596" y="3060239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" name="Freeform 38">
              <a:extLst>
                <a:ext uri="{FF2B5EF4-FFF2-40B4-BE49-F238E27FC236}">
                  <a16:creationId xmlns:a16="http://schemas.microsoft.com/office/drawing/2014/main" id="{DE128EDB-3179-4F47-8B37-BEDE3B82FFC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5265" y="490033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3" name="Freeform 39">
              <a:extLst>
                <a:ext uri="{FF2B5EF4-FFF2-40B4-BE49-F238E27FC236}">
                  <a16:creationId xmlns:a16="http://schemas.microsoft.com/office/drawing/2014/main" id="{E09CDD49-7B7B-42C0-A09E-6CFB3CDFF6A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7373" y="5141456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4" name="Freeform 40">
              <a:extLst>
                <a:ext uri="{FF2B5EF4-FFF2-40B4-BE49-F238E27FC236}">
                  <a16:creationId xmlns:a16="http://schemas.microsoft.com/office/drawing/2014/main" id="{93C5D839-4CD5-4165-9091-7D9B92CDC1D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2337" y="2598157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5" name="Freeform 41">
              <a:extLst>
                <a:ext uri="{FF2B5EF4-FFF2-40B4-BE49-F238E27FC236}">
                  <a16:creationId xmlns:a16="http://schemas.microsoft.com/office/drawing/2014/main" id="{3C7F638A-BB6D-4B24-A7F9-03BF8087459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5830" y="627871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6" name="Freeform 42">
              <a:extLst>
                <a:ext uri="{FF2B5EF4-FFF2-40B4-BE49-F238E27FC236}">
                  <a16:creationId xmlns:a16="http://schemas.microsoft.com/office/drawing/2014/main" id="{5B59DB64-329B-45EA-8A67-4213A886B5B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93998" y="5596726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7" name="Freeform 44">
              <a:extLst>
                <a:ext uri="{FF2B5EF4-FFF2-40B4-BE49-F238E27FC236}">
                  <a16:creationId xmlns:a16="http://schemas.microsoft.com/office/drawing/2014/main" id="{D8DAB003-6484-4D1D-85AE-93FA09BC5EF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97788" y="4080854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8" name="Freeform 45">
              <a:extLst>
                <a:ext uri="{FF2B5EF4-FFF2-40B4-BE49-F238E27FC236}">
                  <a16:creationId xmlns:a16="http://schemas.microsoft.com/office/drawing/2014/main" id="{D49280A1-ACA8-4CD6-9012-AF12660F07E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5637" y="5836680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9" name="Freeform 46">
              <a:extLst>
                <a:ext uri="{FF2B5EF4-FFF2-40B4-BE49-F238E27FC236}">
                  <a16:creationId xmlns:a16="http://schemas.microsoft.com/office/drawing/2014/main" id="{C03EAE8C-6089-40E5-9361-2E266A1EEBA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4696" y="2830776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0" name="Freeform 47">
              <a:extLst>
                <a:ext uri="{FF2B5EF4-FFF2-40B4-BE49-F238E27FC236}">
                  <a16:creationId xmlns:a16="http://schemas.microsoft.com/office/drawing/2014/main" id="{02E3A077-F087-4E14-A13E-4E9D4369B1F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82841" y="3849727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1" name="Freeform 48">
              <a:extLst>
                <a:ext uri="{FF2B5EF4-FFF2-40B4-BE49-F238E27FC236}">
                  <a16:creationId xmlns:a16="http://schemas.microsoft.com/office/drawing/2014/main" id="{7CE4FAAA-45E7-4C86-B59A-F284B79EFD2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8098" y="3616257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2" name="Freeform 49">
              <a:extLst>
                <a:ext uri="{FF2B5EF4-FFF2-40B4-BE49-F238E27FC236}">
                  <a16:creationId xmlns:a16="http://schemas.microsoft.com/office/drawing/2014/main" id="{E2689B62-CCA1-4EE5-B622-FBA51686891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6712" y="6507925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3" name="Freeform 8">
              <a:extLst>
                <a:ext uri="{FF2B5EF4-FFF2-40B4-BE49-F238E27FC236}">
                  <a16:creationId xmlns:a16="http://schemas.microsoft.com/office/drawing/2014/main" id="{113638EE-3BCF-4315-A329-3C6766A3890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853" y="3490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4" name="Freeform 106">
              <a:extLst>
                <a:ext uri="{FF2B5EF4-FFF2-40B4-BE49-F238E27FC236}">
                  <a16:creationId xmlns:a16="http://schemas.microsoft.com/office/drawing/2014/main" id="{4FB36B8F-335B-40F2-83BB-C2B2689DC2E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01184" y="663967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05E913-A9D9-4639-B104-1F07A4AF6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502920"/>
            <a:ext cx="963401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940CEB-B6D7-46E6-9843-515342140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1874520"/>
            <a:ext cx="963401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BAC8B5-8DFB-4920-8580-54824C831A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fld id="{B5898F52-2787-4BA2-BBBC-9395E9F86D50}" type="datetimeFigureOut">
              <a:rPr lang="en-US" smtClean="0"/>
              <a:pPr/>
              <a:t>1/13/2022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E2D5D-B616-4048-9CB8-4D316BBDB1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322F0-8F3D-4AC5-9873-24666D0E0D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fld id="{4C8B8A27-DF03-4546-BA93-21C967D57E5C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282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62" r:id="rId5"/>
    <p:sldLayoutId id="2147483667" r:id="rId6"/>
    <p:sldLayoutId id="2147483663" r:id="rId7"/>
    <p:sldLayoutId id="2147483664" r:id="rId8"/>
    <p:sldLayoutId id="2147483665" r:id="rId9"/>
    <p:sldLayoutId id="2147483666" r:id="rId10"/>
    <p:sldLayoutId id="2147483668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54864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600" b="1" kern="1200">
          <a:solidFill>
            <a:schemeClr val="tx2"/>
          </a:solidFill>
          <a:latin typeface="+mn-lt"/>
          <a:ea typeface="+mn-ea"/>
          <a:cs typeface="+mn-cs"/>
        </a:defRPr>
      </a:lvl3pPr>
      <a:lvl4pPr marL="54864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83439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slideLayout" Target="../slideLayouts/slideLayout2.xml"/><Relationship Id="rId7" Type="http://schemas.openxmlformats.org/officeDocument/2006/relationships/slide" Target="slide6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slide" Target="slide5.xml"/><Relationship Id="rId11" Type="http://schemas.openxmlformats.org/officeDocument/2006/relationships/image" Target="../media/image3.png"/><Relationship Id="rId5" Type="http://schemas.openxmlformats.org/officeDocument/2006/relationships/slide" Target="slide4.xml"/><Relationship Id="rId10" Type="http://schemas.openxmlformats.org/officeDocument/2006/relationships/image" Target="../media/image2.svg"/><Relationship Id="rId4" Type="http://schemas.openxmlformats.org/officeDocument/2006/relationships/notesSlide" Target="../notesSlides/notesSlide2.xml"/><Relationship Id="rId9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slideLayout" Target="../slideLayouts/slideLayout2.xml"/><Relationship Id="rId7" Type="http://schemas.openxmlformats.org/officeDocument/2006/relationships/slide" Target="slide6.xml"/><Relationship Id="rId12" Type="http://schemas.openxmlformats.org/officeDocument/2006/relationships/image" Target="../media/image3.png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slide" Target="slide5.xml"/><Relationship Id="rId11" Type="http://schemas.openxmlformats.org/officeDocument/2006/relationships/slide" Target="slide8.xml"/><Relationship Id="rId5" Type="http://schemas.openxmlformats.org/officeDocument/2006/relationships/slide" Target="slide4.xml"/><Relationship Id="rId10" Type="http://schemas.openxmlformats.org/officeDocument/2006/relationships/image" Target="../media/image2.svg"/><Relationship Id="rId4" Type="http://schemas.openxmlformats.org/officeDocument/2006/relationships/notesSlide" Target="../notesSlides/notesSlide3.xml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4.xml"/><Relationship Id="rId4" Type="http://schemas.openxmlformats.org/officeDocument/2006/relationships/image" Target="../media/image5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5.xml"/><Relationship Id="rId4" Type="http://schemas.openxmlformats.org/officeDocument/2006/relationships/image" Target="../media/image5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image" Target="../media/image5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7.xml"/><Relationship Id="rId4" Type="http://schemas.openxmlformats.org/officeDocument/2006/relationships/image" Target="../media/image5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image" Target="../media/image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>
            <a:extLst>
              <a:ext uri="{FF2B5EF4-FFF2-40B4-BE49-F238E27FC236}">
                <a16:creationId xmlns:a16="http://schemas.microsoft.com/office/drawing/2014/main" id="{CE59F4A8-6521-43F3-A334-24DCF9E9D5C3}"/>
              </a:ext>
            </a:extLst>
          </p:cNvPr>
          <p:cNvSpPr/>
          <p:nvPr/>
        </p:nvSpPr>
        <p:spPr>
          <a:xfrm>
            <a:off x="4291083" y="4000340"/>
            <a:ext cx="1800000" cy="1800000"/>
          </a:xfrm>
          <a:prstGeom prst="ellipse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3200" dirty="0">
              <a:solidFill>
                <a:schemeClr val="bg1"/>
              </a:solidFill>
              <a:latin typeface="Chalkduster" panose="03050602040202020205" pitchFamily="66" charset="0"/>
            </a:endParaRP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466D1EEA-0118-48FA-9062-8E92AF336B37}"/>
              </a:ext>
            </a:extLst>
          </p:cNvPr>
          <p:cNvSpPr/>
          <p:nvPr/>
        </p:nvSpPr>
        <p:spPr>
          <a:xfrm>
            <a:off x="4945437" y="3499408"/>
            <a:ext cx="1800000" cy="1800000"/>
          </a:xfrm>
          <a:prstGeom prst="ellipse">
            <a:avLst/>
          </a:prstGeom>
          <a:solidFill>
            <a:srgbClr val="D8CF56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3200" dirty="0">
              <a:solidFill>
                <a:schemeClr val="bg1"/>
              </a:solidFill>
              <a:latin typeface="Chalkduster" panose="03050602040202020205" pitchFamily="66" charset="0"/>
            </a:endParaRP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7899A1A9-312D-4FAD-B825-5381CD5719B8}"/>
              </a:ext>
            </a:extLst>
          </p:cNvPr>
          <p:cNvSpPr/>
          <p:nvPr/>
        </p:nvSpPr>
        <p:spPr>
          <a:xfrm>
            <a:off x="4945426" y="4591003"/>
            <a:ext cx="1800000" cy="1800000"/>
          </a:xfrm>
          <a:prstGeom prst="ellipse">
            <a:avLst/>
          </a:prstGeom>
          <a:solidFill>
            <a:schemeClr val="tx2">
              <a:lumMod val="25000"/>
              <a:lumOff val="75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3200" dirty="0">
              <a:solidFill>
                <a:schemeClr val="bg1"/>
              </a:solidFill>
              <a:latin typeface="Chalkduster" panose="03050602040202020205" pitchFamily="66" charset="0"/>
            </a:endParaRP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5C9B5AFC-1BF3-491A-A4C7-74D855F4D54D}"/>
              </a:ext>
            </a:extLst>
          </p:cNvPr>
          <p:cNvSpPr/>
          <p:nvPr/>
        </p:nvSpPr>
        <p:spPr>
          <a:xfrm>
            <a:off x="5582097" y="4000341"/>
            <a:ext cx="1800000" cy="1800000"/>
          </a:xfrm>
          <a:prstGeom prst="ellipse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3200" dirty="0">
              <a:solidFill>
                <a:schemeClr val="bg1"/>
              </a:solidFill>
              <a:latin typeface="Chalkduster" panose="03050602040202020205" pitchFamily="66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45D167D-6450-43F3-9AFB-889C6AF15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9928" y="987552"/>
            <a:ext cx="8385048" cy="1123542"/>
          </a:xfrm>
        </p:spPr>
        <p:txBody>
          <a:bodyPr/>
          <a:lstStyle/>
          <a:p>
            <a:r>
              <a:rPr lang="de-DE" dirty="0"/>
              <a:t>Online Marketing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F510082-2EAC-4D7E-A564-D212821615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5506" y="2377973"/>
            <a:ext cx="5993892" cy="1166495"/>
          </a:xfrm>
        </p:spPr>
        <p:txBody>
          <a:bodyPr>
            <a:normAutofit/>
          </a:bodyPr>
          <a:lstStyle/>
          <a:p>
            <a:r>
              <a:rPr lang="de-DE" sz="3200" dirty="0"/>
              <a:t>PESO MODELL</a:t>
            </a:r>
          </a:p>
        </p:txBody>
      </p:sp>
      <p:sp>
        <p:nvSpPr>
          <p:cNvPr id="4" name="Interaktive Schaltfläche: Leer 3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2EC7D1FC-611D-4AA3-988F-4A3311B24074}"/>
              </a:ext>
            </a:extLst>
          </p:cNvPr>
          <p:cNvSpPr/>
          <p:nvPr/>
        </p:nvSpPr>
        <p:spPr>
          <a:xfrm>
            <a:off x="4282183" y="3484103"/>
            <a:ext cx="3091014" cy="2898233"/>
          </a:xfrm>
          <a:prstGeom prst="actionButtonBlank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4800" dirty="0">
                <a:solidFill>
                  <a:schemeClr val="tx2"/>
                </a:solidFill>
                <a:latin typeface="+mj-lt"/>
              </a:rPr>
              <a:t>START</a:t>
            </a:r>
          </a:p>
        </p:txBody>
      </p:sp>
    </p:spTree>
    <p:extLst>
      <p:ext uri="{BB962C8B-B14F-4D97-AF65-F5344CB8AC3E}">
        <p14:creationId xmlns:p14="http://schemas.microsoft.com/office/powerpoint/2010/main" val="4254963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2" grpId="0"/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11AC88F6-55CB-496B-8AD8-9ABD2E6E3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18">
            <a:extLst>
              <a:ext uri="{FF2B5EF4-FFF2-40B4-BE49-F238E27FC236}">
                <a16:creationId xmlns:a16="http://schemas.microsoft.com/office/drawing/2014/main" id="{F1FA5EE8-8FDF-4249-8FBE-5EE4A41B3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3029900" y="2757"/>
            <a:ext cx="131153" cy="96290"/>
          </a:xfrm>
          <a:custGeom>
            <a:avLst/>
            <a:gdLst>
              <a:gd name="T0" fmla="*/ 22 w 40"/>
              <a:gd name="T1" fmla="*/ 0 h 32"/>
              <a:gd name="T2" fmla="*/ 16 w 40"/>
              <a:gd name="T3" fmla="*/ 25 h 32"/>
              <a:gd name="T4" fmla="*/ 22 w 40"/>
              <a:gd name="T5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" h="32">
                <a:moveTo>
                  <a:pt x="22" y="0"/>
                </a:moveTo>
                <a:cubicBezTo>
                  <a:pt x="40" y="3"/>
                  <a:pt x="40" y="32"/>
                  <a:pt x="16" y="25"/>
                </a:cubicBezTo>
                <a:cubicBezTo>
                  <a:pt x="0" y="7"/>
                  <a:pt x="14" y="4"/>
                  <a:pt x="22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69239DF-EAA4-47C3-B4E3-79C6BCB243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5267"/>
            <a:ext cx="5300328" cy="6847466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92F69943-C3B2-4B5B-A563-2F7490D15595}"/>
              </a:ext>
            </a:extLst>
          </p:cNvPr>
          <p:cNvSpPr txBox="1"/>
          <p:nvPr/>
        </p:nvSpPr>
        <p:spPr>
          <a:xfrm>
            <a:off x="781493" y="1371601"/>
            <a:ext cx="3934047" cy="411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sz="40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DAS PESO MODELL</a:t>
            </a:r>
          </a:p>
        </p:txBody>
      </p:sp>
      <p:sp>
        <p:nvSpPr>
          <p:cNvPr id="13" name="Ellipse 12">
            <a:hlinkClick r:id="rId5" action="ppaction://hlinksldjump"/>
            <a:extLst>
              <a:ext uri="{FF2B5EF4-FFF2-40B4-BE49-F238E27FC236}">
                <a16:creationId xmlns:a16="http://schemas.microsoft.com/office/drawing/2014/main" id="{59C61F3A-FA9D-4F4E-925D-46534DFAD20F}"/>
              </a:ext>
            </a:extLst>
          </p:cNvPr>
          <p:cNvSpPr/>
          <p:nvPr/>
        </p:nvSpPr>
        <p:spPr>
          <a:xfrm>
            <a:off x="5723941" y="2218317"/>
            <a:ext cx="2880000" cy="2880000"/>
          </a:xfrm>
          <a:prstGeom prst="ellipse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 err="1">
                <a:solidFill>
                  <a:schemeClr val="tx2"/>
                </a:solidFill>
                <a:latin typeface="+mj-lt"/>
              </a:rPr>
              <a:t>Earned</a:t>
            </a:r>
            <a:r>
              <a:rPr lang="de-DE" sz="3200" dirty="0">
                <a:solidFill>
                  <a:schemeClr val="tx2"/>
                </a:solidFill>
                <a:latin typeface="+mj-lt"/>
              </a:rPr>
              <a:t> Media</a:t>
            </a:r>
          </a:p>
        </p:txBody>
      </p:sp>
      <p:sp>
        <p:nvSpPr>
          <p:cNvPr id="14" name="Ellipse 13">
            <a:hlinkClick r:id="rId6" action="ppaction://hlinksldjump"/>
            <a:extLst>
              <a:ext uri="{FF2B5EF4-FFF2-40B4-BE49-F238E27FC236}">
                <a16:creationId xmlns:a16="http://schemas.microsoft.com/office/drawing/2014/main" id="{97FCF658-92C2-47C6-809D-4F55D885C083}"/>
              </a:ext>
            </a:extLst>
          </p:cNvPr>
          <p:cNvSpPr/>
          <p:nvPr/>
        </p:nvSpPr>
        <p:spPr>
          <a:xfrm>
            <a:off x="6923731" y="963440"/>
            <a:ext cx="2880000" cy="2880000"/>
          </a:xfrm>
          <a:prstGeom prst="ellipse">
            <a:avLst/>
          </a:prstGeom>
          <a:solidFill>
            <a:srgbClr val="D8CF56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 err="1">
                <a:solidFill>
                  <a:schemeClr val="tx2"/>
                </a:solidFill>
                <a:latin typeface="+mj-lt"/>
              </a:rPr>
              <a:t>Shared</a:t>
            </a:r>
            <a:r>
              <a:rPr lang="de-DE" sz="3200" dirty="0">
                <a:solidFill>
                  <a:schemeClr val="tx2"/>
                </a:solidFill>
                <a:latin typeface="+mj-lt"/>
              </a:rPr>
              <a:t> Media</a:t>
            </a:r>
          </a:p>
        </p:txBody>
      </p:sp>
      <p:sp>
        <p:nvSpPr>
          <p:cNvPr id="15" name="Ellipse 14">
            <a:hlinkClick r:id="rId7" action="ppaction://hlinksldjump"/>
            <a:extLst>
              <a:ext uri="{FF2B5EF4-FFF2-40B4-BE49-F238E27FC236}">
                <a16:creationId xmlns:a16="http://schemas.microsoft.com/office/drawing/2014/main" id="{5D6BA5F3-CE39-48F2-8EFA-5C7E6A29E1BA}"/>
              </a:ext>
            </a:extLst>
          </p:cNvPr>
          <p:cNvSpPr/>
          <p:nvPr/>
        </p:nvSpPr>
        <p:spPr>
          <a:xfrm>
            <a:off x="7001907" y="3561688"/>
            <a:ext cx="2880000" cy="2880000"/>
          </a:xfrm>
          <a:prstGeom prst="ellipse">
            <a:avLst/>
          </a:prstGeom>
          <a:solidFill>
            <a:schemeClr val="tx2">
              <a:lumMod val="25000"/>
              <a:lumOff val="75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 err="1">
                <a:solidFill>
                  <a:schemeClr val="tx2"/>
                </a:solidFill>
                <a:latin typeface="+mj-lt"/>
              </a:rPr>
              <a:t>Owned</a:t>
            </a:r>
            <a:r>
              <a:rPr lang="de-DE" sz="3200" dirty="0">
                <a:solidFill>
                  <a:schemeClr val="tx2"/>
                </a:solidFill>
                <a:latin typeface="+mj-lt"/>
              </a:rPr>
              <a:t> Media</a:t>
            </a:r>
          </a:p>
        </p:txBody>
      </p:sp>
      <p:sp>
        <p:nvSpPr>
          <p:cNvPr id="17" name="Ellipse 16">
            <a:hlinkClick r:id="rId8" action="ppaction://hlinksldjump"/>
            <a:extLst>
              <a:ext uri="{FF2B5EF4-FFF2-40B4-BE49-F238E27FC236}">
                <a16:creationId xmlns:a16="http://schemas.microsoft.com/office/drawing/2014/main" id="{EBED5D29-8A93-452E-B2CA-8954ADA653FA}"/>
              </a:ext>
            </a:extLst>
          </p:cNvPr>
          <p:cNvSpPr/>
          <p:nvPr/>
        </p:nvSpPr>
        <p:spPr>
          <a:xfrm>
            <a:off x="8403284" y="2212717"/>
            <a:ext cx="2880000" cy="2880000"/>
          </a:xfrm>
          <a:prstGeom prst="ellipse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>
                <a:solidFill>
                  <a:schemeClr val="tx2"/>
                </a:solidFill>
                <a:latin typeface="+mj-lt"/>
              </a:rPr>
              <a:t>Paid Media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35F9D763-45F8-4060-A3E5-D5B11E79B099}"/>
              </a:ext>
            </a:extLst>
          </p:cNvPr>
          <p:cNvSpPr txBox="1"/>
          <p:nvPr/>
        </p:nvSpPr>
        <p:spPr>
          <a:xfrm>
            <a:off x="1328326" y="5757266"/>
            <a:ext cx="3054488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de-DE" sz="1200" dirty="0"/>
              <a:t>Klicken Sie auf die verschiedenen Kreis, um mehr Informationen zu bekommen.</a:t>
            </a:r>
          </a:p>
          <a:p>
            <a:pPr>
              <a:spcAft>
                <a:spcPts val="600"/>
              </a:spcAft>
            </a:pPr>
            <a:r>
              <a:rPr lang="de-DE" sz="1200" dirty="0"/>
              <a:t>Über das Mikrophone können Sie sich noch einmal den Text anhören.</a:t>
            </a:r>
          </a:p>
        </p:txBody>
      </p:sp>
      <p:pic>
        <p:nvPicPr>
          <p:cNvPr id="19" name="Grafik 18" descr="Informationen Silhouette">
            <a:extLst>
              <a:ext uri="{FF2B5EF4-FFF2-40B4-BE49-F238E27FC236}">
                <a16:creationId xmlns:a16="http://schemas.microsoft.com/office/drawing/2014/main" id="{26183952-2F15-4417-97F9-D405E9625CE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23489" y="5881960"/>
            <a:ext cx="544063" cy="544063"/>
          </a:xfrm>
          <a:prstGeom prst="rect">
            <a:avLst/>
          </a:prstGeom>
        </p:spPr>
      </p:pic>
      <p:sp>
        <p:nvSpPr>
          <p:cNvPr id="21" name="Textfeld 20">
            <a:extLst>
              <a:ext uri="{FF2B5EF4-FFF2-40B4-BE49-F238E27FC236}">
                <a16:creationId xmlns:a16="http://schemas.microsoft.com/office/drawing/2014/main" id="{C6E30E95-D6A0-4323-B5E1-E862904DD317}"/>
              </a:ext>
            </a:extLst>
          </p:cNvPr>
          <p:cNvSpPr txBox="1"/>
          <p:nvPr/>
        </p:nvSpPr>
        <p:spPr>
          <a:xfrm>
            <a:off x="6095598" y="6186119"/>
            <a:ext cx="741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[1]</a:t>
            </a:r>
          </a:p>
        </p:txBody>
      </p:sp>
      <p:pic>
        <p:nvPicPr>
          <p:cNvPr id="2" name="Audio Einstieg PESO Modell">
            <a:hlinkClick r:id="" action="ppaction://media"/>
            <a:extLst>
              <a:ext uri="{FF2B5EF4-FFF2-40B4-BE49-F238E27FC236}">
                <a16:creationId xmlns:a16="http://schemas.microsoft.com/office/drawing/2014/main" id="{A085CA21-7A88-439D-910B-FC1846DC0D71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1"/>
          <a:stretch>
            <a:fillRect/>
          </a:stretch>
        </p:blipFill>
        <p:spPr>
          <a:xfrm>
            <a:off x="5508379" y="5684618"/>
            <a:ext cx="741405" cy="741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988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42295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0" presetID="2" presetClass="entr" presetSubtype="8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2295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2795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3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11" grpId="0"/>
      <p:bldP spid="13" grpId="0" animBg="1"/>
      <p:bldP spid="14" grpId="0" animBg="1"/>
      <p:bldP spid="15" grpId="0" animBg="1"/>
      <p:bldP spid="17" grpId="0" animBg="1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11AC88F6-55CB-496B-8AD8-9ABD2E6E3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18">
            <a:extLst>
              <a:ext uri="{FF2B5EF4-FFF2-40B4-BE49-F238E27FC236}">
                <a16:creationId xmlns:a16="http://schemas.microsoft.com/office/drawing/2014/main" id="{F1FA5EE8-8FDF-4249-8FBE-5EE4A41B3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3029900" y="2757"/>
            <a:ext cx="131153" cy="96290"/>
          </a:xfrm>
          <a:custGeom>
            <a:avLst/>
            <a:gdLst>
              <a:gd name="T0" fmla="*/ 22 w 40"/>
              <a:gd name="T1" fmla="*/ 0 h 32"/>
              <a:gd name="T2" fmla="*/ 16 w 40"/>
              <a:gd name="T3" fmla="*/ 25 h 32"/>
              <a:gd name="T4" fmla="*/ 22 w 40"/>
              <a:gd name="T5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" h="32">
                <a:moveTo>
                  <a:pt x="22" y="0"/>
                </a:moveTo>
                <a:cubicBezTo>
                  <a:pt x="40" y="3"/>
                  <a:pt x="40" y="32"/>
                  <a:pt x="16" y="25"/>
                </a:cubicBezTo>
                <a:cubicBezTo>
                  <a:pt x="0" y="7"/>
                  <a:pt x="14" y="4"/>
                  <a:pt x="22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69239DF-EAA4-47C3-B4E3-79C6BCB243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5267"/>
            <a:ext cx="5300328" cy="6847466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92F69943-C3B2-4B5B-A563-2F7490D15595}"/>
              </a:ext>
            </a:extLst>
          </p:cNvPr>
          <p:cNvSpPr txBox="1"/>
          <p:nvPr/>
        </p:nvSpPr>
        <p:spPr>
          <a:xfrm>
            <a:off x="781493" y="1371601"/>
            <a:ext cx="3934047" cy="411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sz="40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DAS PESO MODELL</a:t>
            </a:r>
          </a:p>
        </p:txBody>
      </p:sp>
      <p:sp>
        <p:nvSpPr>
          <p:cNvPr id="13" name="Ellipse 12">
            <a:hlinkClick r:id="rId5" action="ppaction://hlinksldjump"/>
            <a:extLst>
              <a:ext uri="{FF2B5EF4-FFF2-40B4-BE49-F238E27FC236}">
                <a16:creationId xmlns:a16="http://schemas.microsoft.com/office/drawing/2014/main" id="{59C61F3A-FA9D-4F4E-925D-46534DFAD20F}"/>
              </a:ext>
            </a:extLst>
          </p:cNvPr>
          <p:cNvSpPr/>
          <p:nvPr/>
        </p:nvSpPr>
        <p:spPr>
          <a:xfrm>
            <a:off x="5723941" y="2218317"/>
            <a:ext cx="2880000" cy="2880000"/>
          </a:xfrm>
          <a:prstGeom prst="ellipse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 err="1">
                <a:solidFill>
                  <a:schemeClr val="tx2"/>
                </a:solidFill>
                <a:latin typeface="+mj-lt"/>
              </a:rPr>
              <a:t>Earned</a:t>
            </a:r>
            <a:r>
              <a:rPr lang="de-DE" sz="3200" dirty="0">
                <a:solidFill>
                  <a:schemeClr val="tx2"/>
                </a:solidFill>
                <a:latin typeface="+mj-lt"/>
              </a:rPr>
              <a:t> Media</a:t>
            </a:r>
          </a:p>
        </p:txBody>
      </p:sp>
      <p:sp>
        <p:nvSpPr>
          <p:cNvPr id="14" name="Ellipse 13">
            <a:hlinkClick r:id="rId6" action="ppaction://hlinksldjump"/>
            <a:extLst>
              <a:ext uri="{FF2B5EF4-FFF2-40B4-BE49-F238E27FC236}">
                <a16:creationId xmlns:a16="http://schemas.microsoft.com/office/drawing/2014/main" id="{97FCF658-92C2-47C6-809D-4F55D885C083}"/>
              </a:ext>
            </a:extLst>
          </p:cNvPr>
          <p:cNvSpPr/>
          <p:nvPr/>
        </p:nvSpPr>
        <p:spPr>
          <a:xfrm>
            <a:off x="6923731" y="963440"/>
            <a:ext cx="2880000" cy="2880000"/>
          </a:xfrm>
          <a:prstGeom prst="ellipse">
            <a:avLst/>
          </a:prstGeom>
          <a:solidFill>
            <a:srgbClr val="D8CF56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 err="1">
                <a:solidFill>
                  <a:schemeClr val="tx2"/>
                </a:solidFill>
                <a:latin typeface="+mj-lt"/>
              </a:rPr>
              <a:t>Shared</a:t>
            </a:r>
            <a:r>
              <a:rPr lang="de-DE" sz="3200" dirty="0">
                <a:solidFill>
                  <a:schemeClr val="tx2"/>
                </a:solidFill>
                <a:latin typeface="+mj-lt"/>
              </a:rPr>
              <a:t> Media</a:t>
            </a:r>
          </a:p>
        </p:txBody>
      </p:sp>
      <p:sp>
        <p:nvSpPr>
          <p:cNvPr id="15" name="Ellipse 14">
            <a:hlinkClick r:id="rId7" action="ppaction://hlinksldjump"/>
            <a:extLst>
              <a:ext uri="{FF2B5EF4-FFF2-40B4-BE49-F238E27FC236}">
                <a16:creationId xmlns:a16="http://schemas.microsoft.com/office/drawing/2014/main" id="{5D6BA5F3-CE39-48F2-8EFA-5C7E6A29E1BA}"/>
              </a:ext>
            </a:extLst>
          </p:cNvPr>
          <p:cNvSpPr/>
          <p:nvPr/>
        </p:nvSpPr>
        <p:spPr>
          <a:xfrm>
            <a:off x="7001907" y="3561688"/>
            <a:ext cx="2880000" cy="2880000"/>
          </a:xfrm>
          <a:prstGeom prst="ellipse">
            <a:avLst/>
          </a:prstGeom>
          <a:solidFill>
            <a:schemeClr val="tx2">
              <a:lumMod val="25000"/>
              <a:lumOff val="75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 err="1">
                <a:solidFill>
                  <a:schemeClr val="tx2"/>
                </a:solidFill>
                <a:latin typeface="+mj-lt"/>
              </a:rPr>
              <a:t>Owned</a:t>
            </a:r>
            <a:r>
              <a:rPr lang="de-DE" sz="3200" dirty="0">
                <a:solidFill>
                  <a:schemeClr val="tx2"/>
                </a:solidFill>
                <a:latin typeface="+mj-lt"/>
              </a:rPr>
              <a:t> Media</a:t>
            </a:r>
          </a:p>
        </p:txBody>
      </p:sp>
      <p:sp>
        <p:nvSpPr>
          <p:cNvPr id="17" name="Ellipse 16">
            <a:hlinkClick r:id="rId8" action="ppaction://hlinksldjump"/>
            <a:extLst>
              <a:ext uri="{FF2B5EF4-FFF2-40B4-BE49-F238E27FC236}">
                <a16:creationId xmlns:a16="http://schemas.microsoft.com/office/drawing/2014/main" id="{EBED5D29-8A93-452E-B2CA-8954ADA653FA}"/>
              </a:ext>
            </a:extLst>
          </p:cNvPr>
          <p:cNvSpPr/>
          <p:nvPr/>
        </p:nvSpPr>
        <p:spPr>
          <a:xfrm>
            <a:off x="8403284" y="2212717"/>
            <a:ext cx="2880000" cy="2880000"/>
          </a:xfrm>
          <a:prstGeom prst="ellipse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>
                <a:solidFill>
                  <a:schemeClr val="tx2"/>
                </a:solidFill>
                <a:latin typeface="+mj-lt"/>
              </a:rPr>
              <a:t>Paid Media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D1F2FB85-78F3-4E8C-A9C0-AB478AB08A0A}"/>
              </a:ext>
            </a:extLst>
          </p:cNvPr>
          <p:cNvSpPr txBox="1"/>
          <p:nvPr/>
        </p:nvSpPr>
        <p:spPr>
          <a:xfrm>
            <a:off x="1328326" y="5757266"/>
            <a:ext cx="3054488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de-DE" sz="1200" dirty="0"/>
              <a:t>Klicken Sie auf die verschiedenen Kreis, um mehr Informationen zu bekommen.</a:t>
            </a:r>
          </a:p>
          <a:p>
            <a:pPr>
              <a:spcAft>
                <a:spcPts val="600"/>
              </a:spcAft>
            </a:pPr>
            <a:r>
              <a:rPr lang="de-DE" sz="1200" dirty="0"/>
              <a:t>Über das Mikrophone können Sie sich noch einmal den Text anhören.</a:t>
            </a:r>
          </a:p>
        </p:txBody>
      </p:sp>
      <p:pic>
        <p:nvPicPr>
          <p:cNvPr id="19" name="Grafik 18" descr="Informationen Silhouette">
            <a:extLst>
              <a:ext uri="{FF2B5EF4-FFF2-40B4-BE49-F238E27FC236}">
                <a16:creationId xmlns:a16="http://schemas.microsoft.com/office/drawing/2014/main" id="{EE55C53A-4EA9-409D-B9DD-6D771103F02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23489" y="5881960"/>
            <a:ext cx="544063" cy="544063"/>
          </a:xfrm>
          <a:prstGeom prst="rect">
            <a:avLst/>
          </a:prstGeom>
        </p:spPr>
      </p:pic>
      <p:sp>
        <p:nvSpPr>
          <p:cNvPr id="2" name="Textfeld 1">
            <a:hlinkClick r:id="rId11" action="ppaction://hlinksldjump"/>
            <a:extLst>
              <a:ext uri="{FF2B5EF4-FFF2-40B4-BE49-F238E27FC236}">
                <a16:creationId xmlns:a16="http://schemas.microsoft.com/office/drawing/2014/main" id="{E75C66F1-C9F4-41FF-8D9C-05B5D653BA16}"/>
              </a:ext>
            </a:extLst>
          </p:cNvPr>
          <p:cNvSpPr txBox="1"/>
          <p:nvPr/>
        </p:nvSpPr>
        <p:spPr>
          <a:xfrm>
            <a:off x="11030812" y="6341994"/>
            <a:ext cx="1142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Quellen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7540E4DD-1C28-4922-BC1C-5F538090360D}"/>
              </a:ext>
            </a:extLst>
          </p:cNvPr>
          <p:cNvSpPr txBox="1"/>
          <p:nvPr/>
        </p:nvSpPr>
        <p:spPr>
          <a:xfrm>
            <a:off x="6095598" y="6186119"/>
            <a:ext cx="741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[1]</a:t>
            </a:r>
          </a:p>
        </p:txBody>
      </p:sp>
      <p:pic>
        <p:nvPicPr>
          <p:cNvPr id="22" name="Audio Einstieg PESO Modell">
            <a:hlinkClick r:id="" action="ppaction://media"/>
            <a:extLst>
              <a:ext uri="{FF2B5EF4-FFF2-40B4-BE49-F238E27FC236}">
                <a16:creationId xmlns:a16="http://schemas.microsoft.com/office/drawing/2014/main" id="{FF3C88FC-1EF4-4438-B9EE-8015701476B2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2"/>
          <a:stretch>
            <a:fillRect/>
          </a:stretch>
        </p:blipFill>
        <p:spPr>
          <a:xfrm>
            <a:off x="5508379" y="5684618"/>
            <a:ext cx="741405" cy="741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024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42295" fill="hold"/>
                                        <p:tgtEl>
                                          <p:spTgt spid="2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"/>
                </p:tgtEl>
              </p:cMediaNode>
            </p:audio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368CBA64-7743-4C5C-83B8-655DE14502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2153040-1C1F-4962-9E5D-0793F73FC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771012" y="-44968"/>
            <a:ext cx="4693761" cy="1003641"/>
            <a:chOff x="6771012" y="-54859"/>
            <a:chExt cx="4693761" cy="1003641"/>
          </a:xfrm>
        </p:grpSpPr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22657FD3-A974-4296-9FBE-0C2FD52954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562153" y="110830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887B7096-0CDA-429B-A1C2-CDAC575E93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566083" y="625027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BB5C54D6-30FE-4CE5-8C46-A7FD28A8A1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569497" y="368284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52">
              <a:extLst>
                <a:ext uri="{FF2B5EF4-FFF2-40B4-BE49-F238E27FC236}">
                  <a16:creationId xmlns:a16="http://schemas.microsoft.com/office/drawing/2014/main" id="{EC42106A-B41F-4ADB-82C8-D3CDCA1C7C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251204" y="409188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54">
              <a:extLst>
                <a:ext uri="{FF2B5EF4-FFF2-40B4-BE49-F238E27FC236}">
                  <a16:creationId xmlns:a16="http://schemas.microsoft.com/office/drawing/2014/main" id="{ED969A3C-A50C-44D0-ABC9-7ADE93FBCC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228132" y="572816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59">
              <a:extLst>
                <a:ext uri="{FF2B5EF4-FFF2-40B4-BE49-F238E27FC236}">
                  <a16:creationId xmlns:a16="http://schemas.microsoft.com/office/drawing/2014/main" id="{341AB3CA-DC2A-4577-8F22-83D408C67A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207744" y="214091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78">
              <a:extLst>
                <a:ext uri="{FF2B5EF4-FFF2-40B4-BE49-F238E27FC236}">
                  <a16:creationId xmlns:a16="http://schemas.microsoft.com/office/drawing/2014/main" id="{E613EEB8-55A9-4D44-B402-00D03F775E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988510" y="679631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79">
              <a:extLst>
                <a:ext uri="{FF2B5EF4-FFF2-40B4-BE49-F238E27FC236}">
                  <a16:creationId xmlns:a16="http://schemas.microsoft.com/office/drawing/2014/main" id="{8F4D24CA-5C8D-49C0-ACC5-434542DDC0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745905" y="752598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84">
              <a:extLst>
                <a:ext uri="{FF2B5EF4-FFF2-40B4-BE49-F238E27FC236}">
                  <a16:creationId xmlns:a16="http://schemas.microsoft.com/office/drawing/2014/main" id="{1FFEFFD4-59AE-43E2-8D65-C2B6FD3C60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970000" y="475045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86">
              <a:extLst>
                <a:ext uri="{FF2B5EF4-FFF2-40B4-BE49-F238E27FC236}">
                  <a16:creationId xmlns:a16="http://schemas.microsoft.com/office/drawing/2014/main" id="{7A9DF6A7-06B9-4C7C-BB38-49BADFABF6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979969" y="129036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06">
              <a:extLst>
                <a:ext uri="{FF2B5EF4-FFF2-40B4-BE49-F238E27FC236}">
                  <a16:creationId xmlns:a16="http://schemas.microsoft.com/office/drawing/2014/main" id="{477D55E3-BEBF-4F32-8501-97DD438187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715668" y="547654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10">
              <a:extLst>
                <a:ext uri="{FF2B5EF4-FFF2-40B4-BE49-F238E27FC236}">
                  <a16:creationId xmlns:a16="http://schemas.microsoft.com/office/drawing/2014/main" id="{7524CAEC-4AFA-4EF2-A441-964B9319F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693392" y="299819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123">
              <a:extLst>
                <a:ext uri="{FF2B5EF4-FFF2-40B4-BE49-F238E27FC236}">
                  <a16:creationId xmlns:a16="http://schemas.microsoft.com/office/drawing/2014/main" id="{12AEAA0B-80F2-49BE-8FE4-DAF46FDF06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475104" y="172222"/>
              <a:ext cx="140901" cy="93843"/>
            </a:xfrm>
            <a:custGeom>
              <a:avLst/>
              <a:gdLst>
                <a:gd name="T0" fmla="*/ 26 w 43"/>
                <a:gd name="T1" fmla="*/ 3 h 31"/>
                <a:gd name="T2" fmla="*/ 40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130">
              <a:extLst>
                <a:ext uri="{FF2B5EF4-FFF2-40B4-BE49-F238E27FC236}">
                  <a16:creationId xmlns:a16="http://schemas.microsoft.com/office/drawing/2014/main" id="{719C39C7-4E0E-4693-A9C9-90BD5C82E6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448325" y="461471"/>
              <a:ext cx="157737" cy="81603"/>
            </a:xfrm>
            <a:custGeom>
              <a:avLst/>
              <a:gdLst>
                <a:gd name="T0" fmla="*/ 31 w 48"/>
                <a:gd name="T1" fmla="*/ 0 h 27"/>
                <a:gd name="T2" fmla="*/ 18 w 48"/>
                <a:gd name="T3" fmla="*/ 24 h 27"/>
                <a:gd name="T4" fmla="*/ 31 w 48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27">
                  <a:moveTo>
                    <a:pt x="31" y="0"/>
                  </a:moveTo>
                  <a:cubicBezTo>
                    <a:pt x="48" y="10"/>
                    <a:pt x="32" y="27"/>
                    <a:pt x="18" y="24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135">
              <a:extLst>
                <a:ext uri="{FF2B5EF4-FFF2-40B4-BE49-F238E27FC236}">
                  <a16:creationId xmlns:a16="http://schemas.microsoft.com/office/drawing/2014/main" id="{73F04989-E7CE-4345-914E-485DC1EFF2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439598" y="698821"/>
              <a:ext cx="128495" cy="84051"/>
            </a:xfrm>
            <a:custGeom>
              <a:avLst/>
              <a:gdLst>
                <a:gd name="T0" fmla="*/ 21 w 39"/>
                <a:gd name="T1" fmla="*/ 0 h 28"/>
                <a:gd name="T2" fmla="*/ 6 w 39"/>
                <a:gd name="T3" fmla="*/ 20 h 28"/>
                <a:gd name="T4" fmla="*/ 21 w 39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8">
                  <a:moveTo>
                    <a:pt x="21" y="0"/>
                  </a:moveTo>
                  <a:cubicBezTo>
                    <a:pt x="39" y="12"/>
                    <a:pt x="22" y="28"/>
                    <a:pt x="6" y="20"/>
                  </a:cubicBezTo>
                  <a:cubicBezTo>
                    <a:pt x="0" y="7"/>
                    <a:pt x="7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8">
              <a:extLst>
                <a:ext uri="{FF2B5EF4-FFF2-40B4-BE49-F238E27FC236}">
                  <a16:creationId xmlns:a16="http://schemas.microsoft.com/office/drawing/2014/main" id="{73914653-6F3A-4492-92C5-D5B51F5B4C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228972" y="-6505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8">
              <a:extLst>
                <a:ext uri="{FF2B5EF4-FFF2-40B4-BE49-F238E27FC236}">
                  <a16:creationId xmlns:a16="http://schemas.microsoft.com/office/drawing/2014/main" id="{A9FC54A4-336E-4076-9203-AA2D68215F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729149" y="55697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106">
              <a:extLst>
                <a:ext uri="{FF2B5EF4-FFF2-40B4-BE49-F238E27FC236}">
                  <a16:creationId xmlns:a16="http://schemas.microsoft.com/office/drawing/2014/main" id="{7BE7DE9E-E667-496B-8996-13CF79B193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477466" y="28212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10">
              <a:extLst>
                <a:ext uri="{FF2B5EF4-FFF2-40B4-BE49-F238E27FC236}">
                  <a16:creationId xmlns:a16="http://schemas.microsoft.com/office/drawing/2014/main" id="{1771F469-0310-43EB-85A0-D9BFF0D96A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196038" y="83988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15">
              <a:extLst>
                <a:ext uri="{FF2B5EF4-FFF2-40B4-BE49-F238E27FC236}">
                  <a16:creationId xmlns:a16="http://schemas.microsoft.com/office/drawing/2014/main" id="{E1BA5C1F-DCD5-4D95-9884-0A08346991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199968" y="598185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18">
              <a:extLst>
                <a:ext uri="{FF2B5EF4-FFF2-40B4-BE49-F238E27FC236}">
                  <a16:creationId xmlns:a16="http://schemas.microsoft.com/office/drawing/2014/main" id="{E4992CBB-3FD8-418A-B568-B47907CCC0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203382" y="341442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52">
              <a:extLst>
                <a:ext uri="{FF2B5EF4-FFF2-40B4-BE49-F238E27FC236}">
                  <a16:creationId xmlns:a16="http://schemas.microsoft.com/office/drawing/2014/main" id="{1B87DF6E-8D8C-4FE7-A8CF-4408ABD047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885089" y="382346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54">
              <a:extLst>
                <a:ext uri="{FF2B5EF4-FFF2-40B4-BE49-F238E27FC236}">
                  <a16:creationId xmlns:a16="http://schemas.microsoft.com/office/drawing/2014/main" id="{CDAABDF1-DB94-46F6-8825-97360C3BF3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862017" y="545974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59">
              <a:extLst>
                <a:ext uri="{FF2B5EF4-FFF2-40B4-BE49-F238E27FC236}">
                  <a16:creationId xmlns:a16="http://schemas.microsoft.com/office/drawing/2014/main" id="{E36FD073-63B2-4137-82CB-2B3D754DFA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841629" y="187249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78">
              <a:extLst>
                <a:ext uri="{FF2B5EF4-FFF2-40B4-BE49-F238E27FC236}">
                  <a16:creationId xmlns:a16="http://schemas.microsoft.com/office/drawing/2014/main" id="{C4ACAB12-D209-499A-A732-0D8F88941A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622395" y="652789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84">
              <a:extLst>
                <a:ext uri="{FF2B5EF4-FFF2-40B4-BE49-F238E27FC236}">
                  <a16:creationId xmlns:a16="http://schemas.microsoft.com/office/drawing/2014/main" id="{645005B8-197A-4046-94EF-17115FFA8D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603885" y="448203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86">
              <a:extLst>
                <a:ext uri="{FF2B5EF4-FFF2-40B4-BE49-F238E27FC236}">
                  <a16:creationId xmlns:a16="http://schemas.microsoft.com/office/drawing/2014/main" id="{A9BA9B36-D9CE-409A-80D2-A44A673247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555553" y="224568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06">
              <a:extLst>
                <a:ext uri="{FF2B5EF4-FFF2-40B4-BE49-F238E27FC236}">
                  <a16:creationId xmlns:a16="http://schemas.microsoft.com/office/drawing/2014/main" id="{C017D4DA-C769-4177-9064-AE44C2741E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349553" y="520812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10">
              <a:extLst>
                <a:ext uri="{FF2B5EF4-FFF2-40B4-BE49-F238E27FC236}">
                  <a16:creationId xmlns:a16="http://schemas.microsoft.com/office/drawing/2014/main" id="{68CB10AF-3534-40F8-A060-A4553445C7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327277" y="272977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23">
              <a:extLst>
                <a:ext uri="{FF2B5EF4-FFF2-40B4-BE49-F238E27FC236}">
                  <a16:creationId xmlns:a16="http://schemas.microsoft.com/office/drawing/2014/main" id="{03FFDE36-0C19-4CC1-BDD1-27A048FE92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097726" y="195703"/>
              <a:ext cx="140901" cy="93843"/>
            </a:xfrm>
            <a:custGeom>
              <a:avLst/>
              <a:gdLst>
                <a:gd name="T0" fmla="*/ 26 w 43"/>
                <a:gd name="T1" fmla="*/ 3 h 31"/>
                <a:gd name="T2" fmla="*/ 40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30">
              <a:extLst>
                <a:ext uri="{FF2B5EF4-FFF2-40B4-BE49-F238E27FC236}">
                  <a16:creationId xmlns:a16="http://schemas.microsoft.com/office/drawing/2014/main" id="{72303E7A-1C17-48A7-93CA-7C7AFD7F23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082210" y="434629"/>
              <a:ext cx="157737" cy="81603"/>
            </a:xfrm>
            <a:custGeom>
              <a:avLst/>
              <a:gdLst>
                <a:gd name="T0" fmla="*/ 31 w 48"/>
                <a:gd name="T1" fmla="*/ 0 h 27"/>
                <a:gd name="T2" fmla="*/ 18 w 48"/>
                <a:gd name="T3" fmla="*/ 24 h 27"/>
                <a:gd name="T4" fmla="*/ 31 w 48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27">
                  <a:moveTo>
                    <a:pt x="31" y="0"/>
                  </a:moveTo>
                  <a:cubicBezTo>
                    <a:pt x="48" y="10"/>
                    <a:pt x="32" y="27"/>
                    <a:pt x="18" y="24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35">
              <a:extLst>
                <a:ext uri="{FF2B5EF4-FFF2-40B4-BE49-F238E27FC236}">
                  <a16:creationId xmlns:a16="http://schemas.microsoft.com/office/drawing/2014/main" id="{D067651F-28D9-48CB-A77C-A15EC7E4EB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083018" y="702146"/>
              <a:ext cx="128495" cy="84051"/>
            </a:xfrm>
            <a:custGeom>
              <a:avLst/>
              <a:gdLst>
                <a:gd name="T0" fmla="*/ 21 w 39"/>
                <a:gd name="T1" fmla="*/ 0 h 28"/>
                <a:gd name="T2" fmla="*/ 6 w 39"/>
                <a:gd name="T3" fmla="*/ 20 h 28"/>
                <a:gd name="T4" fmla="*/ 21 w 39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8">
                  <a:moveTo>
                    <a:pt x="21" y="0"/>
                  </a:moveTo>
                  <a:cubicBezTo>
                    <a:pt x="39" y="12"/>
                    <a:pt x="22" y="28"/>
                    <a:pt x="6" y="20"/>
                  </a:cubicBezTo>
                  <a:cubicBezTo>
                    <a:pt x="0" y="7"/>
                    <a:pt x="7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8">
              <a:extLst>
                <a:ext uri="{FF2B5EF4-FFF2-40B4-BE49-F238E27FC236}">
                  <a16:creationId xmlns:a16="http://schemas.microsoft.com/office/drawing/2014/main" id="{1D291151-E63E-499B-8FA8-89BA93D9FF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862857" y="-33347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8">
              <a:extLst>
                <a:ext uri="{FF2B5EF4-FFF2-40B4-BE49-F238E27FC236}">
                  <a16:creationId xmlns:a16="http://schemas.microsoft.com/office/drawing/2014/main" id="{89CB8859-CCFB-4D06-AECC-0029CA6194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363034" y="28855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06">
              <a:extLst>
                <a:ext uri="{FF2B5EF4-FFF2-40B4-BE49-F238E27FC236}">
                  <a16:creationId xmlns:a16="http://schemas.microsoft.com/office/drawing/2014/main" id="{2075F976-9885-4165-BC9C-DBA16FD38A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073357" y="-3997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0">
              <a:extLst>
                <a:ext uri="{FF2B5EF4-FFF2-40B4-BE49-F238E27FC236}">
                  <a16:creationId xmlns:a16="http://schemas.microsoft.com/office/drawing/2014/main" id="{760609C2-3DE5-4EDD-B7BF-A320FC1F23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864761" y="124645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5">
              <a:extLst>
                <a:ext uri="{FF2B5EF4-FFF2-40B4-BE49-F238E27FC236}">
                  <a16:creationId xmlns:a16="http://schemas.microsoft.com/office/drawing/2014/main" id="{51823375-A051-4BC7-825B-0F66560437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868691" y="638842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18">
              <a:extLst>
                <a:ext uri="{FF2B5EF4-FFF2-40B4-BE49-F238E27FC236}">
                  <a16:creationId xmlns:a16="http://schemas.microsoft.com/office/drawing/2014/main" id="{CFB367EA-590F-47B3-8700-EAF9963CE7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872105" y="382099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2">
              <a:extLst>
                <a:ext uri="{FF2B5EF4-FFF2-40B4-BE49-F238E27FC236}">
                  <a16:creationId xmlns:a16="http://schemas.microsoft.com/office/drawing/2014/main" id="{DE400FD4-1037-42CF-84E1-8E60C7A6A9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553812" y="423003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4">
              <a:extLst>
                <a:ext uri="{FF2B5EF4-FFF2-40B4-BE49-F238E27FC236}">
                  <a16:creationId xmlns:a16="http://schemas.microsoft.com/office/drawing/2014/main" id="{1A8EC63B-9778-42C3-8E45-B6B6224C9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530740" y="586631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9">
              <a:extLst>
                <a:ext uri="{FF2B5EF4-FFF2-40B4-BE49-F238E27FC236}">
                  <a16:creationId xmlns:a16="http://schemas.microsoft.com/office/drawing/2014/main" id="{B1CC9D87-2F53-4AB3-8F05-4D628F2CD6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510352" y="227906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78">
              <a:extLst>
                <a:ext uri="{FF2B5EF4-FFF2-40B4-BE49-F238E27FC236}">
                  <a16:creationId xmlns:a16="http://schemas.microsoft.com/office/drawing/2014/main" id="{648CF0D8-56FC-478C-8B69-D8E76492F3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282824" y="609511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84">
              <a:extLst>
                <a:ext uri="{FF2B5EF4-FFF2-40B4-BE49-F238E27FC236}">
                  <a16:creationId xmlns:a16="http://schemas.microsoft.com/office/drawing/2014/main" id="{1E71CA55-130A-456D-A26A-D072544E12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214853" y="393628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86">
              <a:extLst>
                <a:ext uri="{FF2B5EF4-FFF2-40B4-BE49-F238E27FC236}">
                  <a16:creationId xmlns:a16="http://schemas.microsoft.com/office/drawing/2014/main" id="{FCA6EC8F-0157-4B9B-882A-82225E7E32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282576" y="87808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106">
              <a:extLst>
                <a:ext uri="{FF2B5EF4-FFF2-40B4-BE49-F238E27FC236}">
                  <a16:creationId xmlns:a16="http://schemas.microsoft.com/office/drawing/2014/main" id="{2AC8E27E-3B2B-4726-B298-F8D6E843F1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018276" y="561469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110">
              <a:extLst>
                <a:ext uri="{FF2B5EF4-FFF2-40B4-BE49-F238E27FC236}">
                  <a16:creationId xmlns:a16="http://schemas.microsoft.com/office/drawing/2014/main" id="{97FA679C-2A10-445C-9C4E-7185405D7E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996000" y="313634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123">
              <a:extLst>
                <a:ext uri="{FF2B5EF4-FFF2-40B4-BE49-F238E27FC236}">
                  <a16:creationId xmlns:a16="http://schemas.microsoft.com/office/drawing/2014/main" id="{508CE495-5226-4004-A03C-A1A6986C05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777712" y="203965"/>
              <a:ext cx="140901" cy="93843"/>
            </a:xfrm>
            <a:custGeom>
              <a:avLst/>
              <a:gdLst>
                <a:gd name="T0" fmla="*/ 26 w 43"/>
                <a:gd name="T1" fmla="*/ 3 h 31"/>
                <a:gd name="T2" fmla="*/ 40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130">
              <a:extLst>
                <a:ext uri="{FF2B5EF4-FFF2-40B4-BE49-F238E27FC236}">
                  <a16:creationId xmlns:a16="http://schemas.microsoft.com/office/drawing/2014/main" id="{7E048EA9-47E8-455A-AD7B-24D1474A2F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750933" y="475286"/>
              <a:ext cx="157737" cy="81603"/>
            </a:xfrm>
            <a:custGeom>
              <a:avLst/>
              <a:gdLst>
                <a:gd name="T0" fmla="*/ 31 w 48"/>
                <a:gd name="T1" fmla="*/ 0 h 27"/>
                <a:gd name="T2" fmla="*/ 18 w 48"/>
                <a:gd name="T3" fmla="*/ 24 h 27"/>
                <a:gd name="T4" fmla="*/ 31 w 48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27">
                  <a:moveTo>
                    <a:pt x="31" y="0"/>
                  </a:moveTo>
                  <a:cubicBezTo>
                    <a:pt x="48" y="10"/>
                    <a:pt x="32" y="27"/>
                    <a:pt x="18" y="24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8">
              <a:extLst>
                <a:ext uri="{FF2B5EF4-FFF2-40B4-BE49-F238E27FC236}">
                  <a16:creationId xmlns:a16="http://schemas.microsoft.com/office/drawing/2014/main" id="{C0D48D73-E5D7-4D42-98D4-960F12F174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531580" y="7310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8">
              <a:extLst>
                <a:ext uri="{FF2B5EF4-FFF2-40B4-BE49-F238E27FC236}">
                  <a16:creationId xmlns:a16="http://schemas.microsoft.com/office/drawing/2014/main" id="{96AC2D82-5C61-4A26-B2B5-B539F28B4D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031757" y="6951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106">
              <a:extLst>
                <a:ext uri="{FF2B5EF4-FFF2-40B4-BE49-F238E27FC236}">
                  <a16:creationId xmlns:a16="http://schemas.microsoft.com/office/drawing/2014/main" id="{FAC301C4-466F-464C-A194-6E6FDF04F7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811007" y="8706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78">
              <a:extLst>
                <a:ext uri="{FF2B5EF4-FFF2-40B4-BE49-F238E27FC236}">
                  <a16:creationId xmlns:a16="http://schemas.microsoft.com/office/drawing/2014/main" id="{B3D709AF-EABF-4CE4-9F48-4648CBA705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51431" y="566910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84">
              <a:extLst>
                <a:ext uri="{FF2B5EF4-FFF2-40B4-BE49-F238E27FC236}">
                  <a16:creationId xmlns:a16="http://schemas.microsoft.com/office/drawing/2014/main" id="{04E78BF2-AFDF-4D21-9C53-6DB3E2B5D4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32921" y="362324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86">
              <a:extLst>
                <a:ext uri="{FF2B5EF4-FFF2-40B4-BE49-F238E27FC236}">
                  <a16:creationId xmlns:a16="http://schemas.microsoft.com/office/drawing/2014/main" id="{6BA6D0CD-F8DC-4D2F-9D99-098F0F1253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42890" y="94007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106">
              <a:extLst>
                <a:ext uri="{FF2B5EF4-FFF2-40B4-BE49-F238E27FC236}">
                  <a16:creationId xmlns:a16="http://schemas.microsoft.com/office/drawing/2014/main" id="{056AADDE-FBBA-497F-9A08-A7D5E3C713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8589" y="512625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110">
              <a:extLst>
                <a:ext uri="{FF2B5EF4-FFF2-40B4-BE49-F238E27FC236}">
                  <a16:creationId xmlns:a16="http://schemas.microsoft.com/office/drawing/2014/main" id="{1F60A2E5-6C68-4EC0-A5C3-AD401385E6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56313" y="264790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112">
              <a:extLst>
                <a:ext uri="{FF2B5EF4-FFF2-40B4-BE49-F238E27FC236}">
                  <a16:creationId xmlns:a16="http://schemas.microsoft.com/office/drawing/2014/main" id="{99E55911-E2C8-4B40-98FD-79A3B760C1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66607" y="691433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123">
              <a:extLst>
                <a:ext uri="{FF2B5EF4-FFF2-40B4-BE49-F238E27FC236}">
                  <a16:creationId xmlns:a16="http://schemas.microsoft.com/office/drawing/2014/main" id="{12610BA4-0146-4CC0-BDB2-11A948F00F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838025" y="196956"/>
              <a:ext cx="140901" cy="93843"/>
            </a:xfrm>
            <a:custGeom>
              <a:avLst/>
              <a:gdLst>
                <a:gd name="T0" fmla="*/ 26 w 43"/>
                <a:gd name="T1" fmla="*/ 3 h 31"/>
                <a:gd name="T2" fmla="*/ 40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130">
              <a:extLst>
                <a:ext uri="{FF2B5EF4-FFF2-40B4-BE49-F238E27FC236}">
                  <a16:creationId xmlns:a16="http://schemas.microsoft.com/office/drawing/2014/main" id="{76946214-CF5D-4B57-8E22-854F5D5FAB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811246" y="486205"/>
              <a:ext cx="157737" cy="81603"/>
            </a:xfrm>
            <a:custGeom>
              <a:avLst/>
              <a:gdLst>
                <a:gd name="T0" fmla="*/ 31 w 48"/>
                <a:gd name="T1" fmla="*/ 0 h 27"/>
                <a:gd name="T2" fmla="*/ 18 w 48"/>
                <a:gd name="T3" fmla="*/ 24 h 27"/>
                <a:gd name="T4" fmla="*/ 31 w 48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27">
                  <a:moveTo>
                    <a:pt x="31" y="0"/>
                  </a:moveTo>
                  <a:cubicBezTo>
                    <a:pt x="48" y="10"/>
                    <a:pt x="32" y="27"/>
                    <a:pt x="18" y="24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135">
              <a:extLst>
                <a:ext uri="{FF2B5EF4-FFF2-40B4-BE49-F238E27FC236}">
                  <a16:creationId xmlns:a16="http://schemas.microsoft.com/office/drawing/2014/main" id="{E285B1F0-7213-4DC0-A10E-B02797F53C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853661" y="783521"/>
              <a:ext cx="128495" cy="84051"/>
            </a:xfrm>
            <a:custGeom>
              <a:avLst/>
              <a:gdLst>
                <a:gd name="T0" fmla="*/ 21 w 39"/>
                <a:gd name="T1" fmla="*/ 0 h 28"/>
                <a:gd name="T2" fmla="*/ 6 w 39"/>
                <a:gd name="T3" fmla="*/ 20 h 28"/>
                <a:gd name="T4" fmla="*/ 21 w 39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8">
                  <a:moveTo>
                    <a:pt x="21" y="0"/>
                  </a:moveTo>
                  <a:cubicBezTo>
                    <a:pt x="39" y="12"/>
                    <a:pt x="22" y="28"/>
                    <a:pt x="6" y="20"/>
                  </a:cubicBezTo>
                  <a:cubicBezTo>
                    <a:pt x="0" y="7"/>
                    <a:pt x="7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8">
              <a:extLst>
                <a:ext uri="{FF2B5EF4-FFF2-40B4-BE49-F238E27FC236}">
                  <a16:creationId xmlns:a16="http://schemas.microsoft.com/office/drawing/2014/main" id="{01025D1B-EAF1-4988-939A-476DDB270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92070" y="20668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106">
              <a:extLst>
                <a:ext uri="{FF2B5EF4-FFF2-40B4-BE49-F238E27FC236}">
                  <a16:creationId xmlns:a16="http://schemas.microsoft.com/office/drawing/2014/main" id="{98AC36B2-A922-481E-8AC6-E0CEBACF4B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802007" y="48929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135">
              <a:extLst>
                <a:ext uri="{FF2B5EF4-FFF2-40B4-BE49-F238E27FC236}">
                  <a16:creationId xmlns:a16="http://schemas.microsoft.com/office/drawing/2014/main" id="{86793B47-6F23-4531-B615-2117296482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605580" y="820927"/>
              <a:ext cx="128495" cy="84051"/>
            </a:xfrm>
            <a:custGeom>
              <a:avLst/>
              <a:gdLst>
                <a:gd name="T0" fmla="*/ 21 w 39"/>
                <a:gd name="T1" fmla="*/ 0 h 28"/>
                <a:gd name="T2" fmla="*/ 6 w 39"/>
                <a:gd name="T3" fmla="*/ 20 h 28"/>
                <a:gd name="T4" fmla="*/ 21 w 39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8">
                  <a:moveTo>
                    <a:pt x="21" y="0"/>
                  </a:moveTo>
                  <a:cubicBezTo>
                    <a:pt x="39" y="12"/>
                    <a:pt x="22" y="28"/>
                    <a:pt x="6" y="20"/>
                  </a:cubicBezTo>
                  <a:cubicBezTo>
                    <a:pt x="0" y="7"/>
                    <a:pt x="7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54">
              <a:extLst>
                <a:ext uri="{FF2B5EF4-FFF2-40B4-BE49-F238E27FC236}">
                  <a16:creationId xmlns:a16="http://schemas.microsoft.com/office/drawing/2014/main" id="{E40091B3-76CD-40EF-A893-21701C3A69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013937" y="727248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84">
              <a:extLst>
                <a:ext uri="{FF2B5EF4-FFF2-40B4-BE49-F238E27FC236}">
                  <a16:creationId xmlns:a16="http://schemas.microsoft.com/office/drawing/2014/main" id="{121648B0-1487-40D9-8DAE-916653F526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749500" y="782538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135">
              <a:extLst>
                <a:ext uri="{FF2B5EF4-FFF2-40B4-BE49-F238E27FC236}">
                  <a16:creationId xmlns:a16="http://schemas.microsoft.com/office/drawing/2014/main" id="{B5CF2290-AD1C-4885-917C-498579A145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241841" y="819808"/>
              <a:ext cx="128495" cy="84051"/>
            </a:xfrm>
            <a:custGeom>
              <a:avLst/>
              <a:gdLst>
                <a:gd name="T0" fmla="*/ 21 w 39"/>
                <a:gd name="T1" fmla="*/ 0 h 28"/>
                <a:gd name="T2" fmla="*/ 6 w 39"/>
                <a:gd name="T3" fmla="*/ 20 h 28"/>
                <a:gd name="T4" fmla="*/ 21 w 39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8">
                  <a:moveTo>
                    <a:pt x="21" y="0"/>
                  </a:moveTo>
                  <a:cubicBezTo>
                    <a:pt x="39" y="12"/>
                    <a:pt x="22" y="28"/>
                    <a:pt x="6" y="20"/>
                  </a:cubicBezTo>
                  <a:cubicBezTo>
                    <a:pt x="0" y="7"/>
                    <a:pt x="7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54">
              <a:extLst>
                <a:ext uri="{FF2B5EF4-FFF2-40B4-BE49-F238E27FC236}">
                  <a16:creationId xmlns:a16="http://schemas.microsoft.com/office/drawing/2014/main" id="{F07321C0-AEED-46D0-A0E5-09BD430BC0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538871" y="765768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84">
              <a:extLst>
                <a:ext uri="{FF2B5EF4-FFF2-40B4-BE49-F238E27FC236}">
                  <a16:creationId xmlns:a16="http://schemas.microsoft.com/office/drawing/2014/main" id="{13063EF5-53D0-4CD8-A83E-4089A06CEC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335602" y="776987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135">
              <a:extLst>
                <a:ext uri="{FF2B5EF4-FFF2-40B4-BE49-F238E27FC236}">
                  <a16:creationId xmlns:a16="http://schemas.microsoft.com/office/drawing/2014/main" id="{B2C4E99F-A1C6-4344-BF75-27AFFD091F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53873" y="791357"/>
              <a:ext cx="128495" cy="84051"/>
            </a:xfrm>
            <a:custGeom>
              <a:avLst/>
              <a:gdLst>
                <a:gd name="T0" fmla="*/ 21 w 39"/>
                <a:gd name="T1" fmla="*/ 0 h 28"/>
                <a:gd name="T2" fmla="*/ 6 w 39"/>
                <a:gd name="T3" fmla="*/ 20 h 28"/>
                <a:gd name="T4" fmla="*/ 21 w 39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8">
                  <a:moveTo>
                    <a:pt x="21" y="0"/>
                  </a:moveTo>
                  <a:cubicBezTo>
                    <a:pt x="39" y="12"/>
                    <a:pt x="22" y="28"/>
                    <a:pt x="6" y="20"/>
                  </a:cubicBezTo>
                  <a:cubicBezTo>
                    <a:pt x="0" y="7"/>
                    <a:pt x="7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54">
              <a:extLst>
                <a:ext uri="{FF2B5EF4-FFF2-40B4-BE49-F238E27FC236}">
                  <a16:creationId xmlns:a16="http://schemas.microsoft.com/office/drawing/2014/main" id="{00FF74AE-2593-4F6B-81F5-F590CBDE3A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224638" y="736759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84">
              <a:extLst>
                <a:ext uri="{FF2B5EF4-FFF2-40B4-BE49-F238E27FC236}">
                  <a16:creationId xmlns:a16="http://schemas.microsoft.com/office/drawing/2014/main" id="{0D88C936-973F-4C41-93CD-06ACC3BE0B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853545" y="831065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54">
              <a:extLst>
                <a:ext uri="{FF2B5EF4-FFF2-40B4-BE49-F238E27FC236}">
                  <a16:creationId xmlns:a16="http://schemas.microsoft.com/office/drawing/2014/main" id="{FBB916FA-E2F0-42B2-9568-E0EC975B89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853406" y="766184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84">
              <a:extLst>
                <a:ext uri="{FF2B5EF4-FFF2-40B4-BE49-F238E27FC236}">
                  <a16:creationId xmlns:a16="http://schemas.microsoft.com/office/drawing/2014/main" id="{2EED1F78-EBC1-42E8-B3ED-F3260AE703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240317" y="839141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9E420B60-EB39-4544-87CE-09C5D7DE30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624456" y="5884485"/>
            <a:ext cx="4752301" cy="951832"/>
            <a:chOff x="6624456" y="5930493"/>
            <a:chExt cx="4752301" cy="951832"/>
          </a:xfrm>
        </p:grpSpPr>
        <p:sp>
          <p:nvSpPr>
            <p:cNvPr id="93" name="Freeform 8">
              <a:extLst>
                <a:ext uri="{FF2B5EF4-FFF2-40B4-BE49-F238E27FC236}">
                  <a16:creationId xmlns:a16="http://schemas.microsoft.com/office/drawing/2014/main" id="{7E80A177-CE54-47FE-B857-BF477246A9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195128" y="6742901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25">
              <a:extLst>
                <a:ext uri="{FF2B5EF4-FFF2-40B4-BE49-F238E27FC236}">
                  <a16:creationId xmlns:a16="http://schemas.microsoft.com/office/drawing/2014/main" id="{A198D49F-543D-45A6-8055-BB8E0267A5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411214" y="6481642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31">
              <a:extLst>
                <a:ext uri="{FF2B5EF4-FFF2-40B4-BE49-F238E27FC236}">
                  <a16:creationId xmlns:a16="http://schemas.microsoft.com/office/drawing/2014/main" id="{ECD712F5-F742-47FE-A71E-88165011FD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390137" y="6264505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36">
              <a:extLst>
                <a:ext uri="{FF2B5EF4-FFF2-40B4-BE49-F238E27FC236}">
                  <a16:creationId xmlns:a16="http://schemas.microsoft.com/office/drawing/2014/main" id="{42492919-7062-4930-8341-A532F329CE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192949" y="6071027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41">
              <a:extLst>
                <a:ext uri="{FF2B5EF4-FFF2-40B4-BE49-F238E27FC236}">
                  <a16:creationId xmlns:a16="http://schemas.microsoft.com/office/drawing/2014/main" id="{5F9DA937-61A8-4E63-B01C-F4A443DDF3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192949" y="6303035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49">
              <a:extLst>
                <a:ext uri="{FF2B5EF4-FFF2-40B4-BE49-F238E27FC236}">
                  <a16:creationId xmlns:a16="http://schemas.microsoft.com/office/drawing/2014/main" id="{F5A6C680-A4FC-4262-8A10-BC70695E02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163831" y="6532250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70">
              <a:extLst>
                <a:ext uri="{FF2B5EF4-FFF2-40B4-BE49-F238E27FC236}">
                  <a16:creationId xmlns:a16="http://schemas.microsoft.com/office/drawing/2014/main" id="{CD563E08-AB21-4835-A4DF-DDAF94780D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74409" y="6271028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85">
              <a:extLst>
                <a:ext uri="{FF2B5EF4-FFF2-40B4-BE49-F238E27FC236}">
                  <a16:creationId xmlns:a16="http://schemas.microsoft.com/office/drawing/2014/main" id="{2A586E34-A7CD-4D99-9717-AABFBC282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77815" y="6458922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87">
              <a:extLst>
                <a:ext uri="{FF2B5EF4-FFF2-40B4-BE49-F238E27FC236}">
                  <a16:creationId xmlns:a16="http://schemas.microsoft.com/office/drawing/2014/main" id="{EF31E361-DA1E-4CE6-98D8-291444CEEC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65294" y="6681956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117">
              <a:extLst>
                <a:ext uri="{FF2B5EF4-FFF2-40B4-BE49-F238E27FC236}">
                  <a16:creationId xmlns:a16="http://schemas.microsoft.com/office/drawing/2014/main" id="{66829572-6C2D-47A1-A37E-CC2FA7E864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672050" y="6028572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118">
              <a:extLst>
                <a:ext uri="{FF2B5EF4-FFF2-40B4-BE49-F238E27FC236}">
                  <a16:creationId xmlns:a16="http://schemas.microsoft.com/office/drawing/2014/main" id="{50DCE6C4-F390-41AE-B5CE-BB2DAF401A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561466" y="6606259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119">
              <a:extLst>
                <a:ext uri="{FF2B5EF4-FFF2-40B4-BE49-F238E27FC236}">
                  <a16:creationId xmlns:a16="http://schemas.microsoft.com/office/drawing/2014/main" id="{B172F65D-71C6-45BA-94E4-377171B6FA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547983" y="6387216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139">
              <a:extLst>
                <a:ext uri="{FF2B5EF4-FFF2-40B4-BE49-F238E27FC236}">
                  <a16:creationId xmlns:a16="http://schemas.microsoft.com/office/drawing/2014/main" id="{A1099F0A-8048-4CBD-9ED0-72CF3432E4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333386" y="6583450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19 w 40"/>
                <a:gd name="T3" fmla="*/ 26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2"/>
                    <a:pt x="34" y="29"/>
                    <a:pt x="19" y="26"/>
                  </a:cubicBezTo>
                  <a:cubicBezTo>
                    <a:pt x="0" y="19"/>
                    <a:pt x="4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144">
              <a:extLst>
                <a:ext uri="{FF2B5EF4-FFF2-40B4-BE49-F238E27FC236}">
                  <a16:creationId xmlns:a16="http://schemas.microsoft.com/office/drawing/2014/main" id="{C9CAE903-ADB3-4CE4-950E-EE0837F2D9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296245" y="6111264"/>
              <a:ext cx="141786" cy="90579"/>
            </a:xfrm>
            <a:custGeom>
              <a:avLst/>
              <a:gdLst>
                <a:gd name="T0" fmla="*/ 28 w 43"/>
                <a:gd name="T1" fmla="*/ 2 h 30"/>
                <a:gd name="T2" fmla="*/ 41 w 43"/>
                <a:gd name="T3" fmla="*/ 20 h 30"/>
                <a:gd name="T4" fmla="*/ 28 w 43"/>
                <a:gd name="T5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8" y="2"/>
                  </a:moveTo>
                  <a:cubicBezTo>
                    <a:pt x="36" y="0"/>
                    <a:pt x="43" y="12"/>
                    <a:pt x="41" y="20"/>
                  </a:cubicBezTo>
                  <a:cubicBezTo>
                    <a:pt x="24" y="30"/>
                    <a:pt x="0" y="14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145">
              <a:extLst>
                <a:ext uri="{FF2B5EF4-FFF2-40B4-BE49-F238E27FC236}">
                  <a16:creationId xmlns:a16="http://schemas.microsoft.com/office/drawing/2014/main" id="{81FA9D8F-DF11-408E-A5F7-94E3C41BD0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312555" y="6322928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19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1"/>
                    <a:pt x="37" y="22"/>
                    <a:pt x="19" y="22"/>
                  </a:cubicBezTo>
                  <a:cubicBezTo>
                    <a:pt x="6" y="18"/>
                    <a:pt x="0" y="4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8">
              <a:extLst>
                <a:ext uri="{FF2B5EF4-FFF2-40B4-BE49-F238E27FC236}">
                  <a16:creationId xmlns:a16="http://schemas.microsoft.com/office/drawing/2014/main" id="{4A8A749C-9CB9-446B-8CA4-7E77E2EDC7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339098" y="6772684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106">
              <a:extLst>
                <a:ext uri="{FF2B5EF4-FFF2-40B4-BE49-F238E27FC236}">
                  <a16:creationId xmlns:a16="http://schemas.microsoft.com/office/drawing/2014/main" id="{8DCE61AA-D23B-4949-B97D-8107FB4769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388303" y="6697479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8">
              <a:extLst>
                <a:ext uri="{FF2B5EF4-FFF2-40B4-BE49-F238E27FC236}">
                  <a16:creationId xmlns:a16="http://schemas.microsoft.com/office/drawing/2014/main" id="{D5734C15-885E-4C4A-BCE2-40EEBC4201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829013" y="6716059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25">
              <a:extLst>
                <a:ext uri="{FF2B5EF4-FFF2-40B4-BE49-F238E27FC236}">
                  <a16:creationId xmlns:a16="http://schemas.microsoft.com/office/drawing/2014/main" id="{0DF76958-CCA0-4139-9926-1713899D0C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045099" y="6447976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31">
              <a:extLst>
                <a:ext uri="{FF2B5EF4-FFF2-40B4-BE49-F238E27FC236}">
                  <a16:creationId xmlns:a16="http://schemas.microsoft.com/office/drawing/2014/main" id="{997EAA8D-E8EB-4B67-BA2D-4CC4C60878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024022" y="6230839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41">
              <a:extLst>
                <a:ext uri="{FF2B5EF4-FFF2-40B4-BE49-F238E27FC236}">
                  <a16:creationId xmlns:a16="http://schemas.microsoft.com/office/drawing/2014/main" id="{41C18114-E8E5-4736-9BE6-D4E67C3DF6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826834" y="6276193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49">
              <a:extLst>
                <a:ext uri="{FF2B5EF4-FFF2-40B4-BE49-F238E27FC236}">
                  <a16:creationId xmlns:a16="http://schemas.microsoft.com/office/drawing/2014/main" id="{0389C81B-E6D1-4D7D-903B-154945D709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797716" y="6505408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70">
              <a:extLst>
                <a:ext uri="{FF2B5EF4-FFF2-40B4-BE49-F238E27FC236}">
                  <a16:creationId xmlns:a16="http://schemas.microsoft.com/office/drawing/2014/main" id="{D2AB3F76-E9FC-4760-8087-74D9EC6B7A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508294" y="6244186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85">
              <a:extLst>
                <a:ext uri="{FF2B5EF4-FFF2-40B4-BE49-F238E27FC236}">
                  <a16:creationId xmlns:a16="http://schemas.microsoft.com/office/drawing/2014/main" id="{BC4AA8F0-169B-4D3A-99B4-B8757EE21C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511700" y="6432080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87">
              <a:extLst>
                <a:ext uri="{FF2B5EF4-FFF2-40B4-BE49-F238E27FC236}">
                  <a16:creationId xmlns:a16="http://schemas.microsoft.com/office/drawing/2014/main" id="{2E71E590-28E1-4E12-A79C-376650B7B1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499179" y="6655114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103">
              <a:extLst>
                <a:ext uri="{FF2B5EF4-FFF2-40B4-BE49-F238E27FC236}">
                  <a16:creationId xmlns:a16="http://schemas.microsoft.com/office/drawing/2014/main" id="{FB9AB424-39E3-46C5-A19E-DDEE175545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234692" y="6750567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117">
              <a:extLst>
                <a:ext uri="{FF2B5EF4-FFF2-40B4-BE49-F238E27FC236}">
                  <a16:creationId xmlns:a16="http://schemas.microsoft.com/office/drawing/2014/main" id="{2ED9F50D-1DF6-4628-AC2C-FB8CAC3D04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305935" y="5974434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118">
              <a:extLst>
                <a:ext uri="{FF2B5EF4-FFF2-40B4-BE49-F238E27FC236}">
                  <a16:creationId xmlns:a16="http://schemas.microsoft.com/office/drawing/2014/main" id="{0E070AAF-5102-4318-B35D-13957B198A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195351" y="6552121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119">
              <a:extLst>
                <a:ext uri="{FF2B5EF4-FFF2-40B4-BE49-F238E27FC236}">
                  <a16:creationId xmlns:a16="http://schemas.microsoft.com/office/drawing/2014/main" id="{5436B656-AD36-4B2B-9198-4C370D8F70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182025" y="6283746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139">
              <a:extLst>
                <a:ext uri="{FF2B5EF4-FFF2-40B4-BE49-F238E27FC236}">
                  <a16:creationId xmlns:a16="http://schemas.microsoft.com/office/drawing/2014/main" id="{2071E1E0-F515-47F5-A550-E9ED439385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967271" y="6556608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19 w 40"/>
                <a:gd name="T3" fmla="*/ 26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2"/>
                    <a:pt x="34" y="29"/>
                    <a:pt x="19" y="26"/>
                  </a:cubicBezTo>
                  <a:cubicBezTo>
                    <a:pt x="0" y="19"/>
                    <a:pt x="4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144">
              <a:extLst>
                <a:ext uri="{FF2B5EF4-FFF2-40B4-BE49-F238E27FC236}">
                  <a16:creationId xmlns:a16="http://schemas.microsoft.com/office/drawing/2014/main" id="{7DCF15B1-1606-4701-8EC0-95112EC8FF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948602" y="5979595"/>
              <a:ext cx="141786" cy="90579"/>
            </a:xfrm>
            <a:custGeom>
              <a:avLst/>
              <a:gdLst>
                <a:gd name="T0" fmla="*/ 28 w 43"/>
                <a:gd name="T1" fmla="*/ 2 h 30"/>
                <a:gd name="T2" fmla="*/ 41 w 43"/>
                <a:gd name="T3" fmla="*/ 20 h 30"/>
                <a:gd name="T4" fmla="*/ 28 w 43"/>
                <a:gd name="T5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8" y="2"/>
                  </a:moveTo>
                  <a:cubicBezTo>
                    <a:pt x="36" y="0"/>
                    <a:pt x="43" y="12"/>
                    <a:pt x="41" y="20"/>
                  </a:cubicBezTo>
                  <a:cubicBezTo>
                    <a:pt x="24" y="30"/>
                    <a:pt x="0" y="14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145">
              <a:extLst>
                <a:ext uri="{FF2B5EF4-FFF2-40B4-BE49-F238E27FC236}">
                  <a16:creationId xmlns:a16="http://schemas.microsoft.com/office/drawing/2014/main" id="{8C9C97D2-7D94-41DB-B4EC-4B69B0D509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946440" y="6296086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19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1"/>
                    <a:pt x="37" y="22"/>
                    <a:pt x="19" y="22"/>
                  </a:cubicBezTo>
                  <a:cubicBezTo>
                    <a:pt x="6" y="18"/>
                    <a:pt x="0" y="4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8">
              <a:extLst>
                <a:ext uri="{FF2B5EF4-FFF2-40B4-BE49-F238E27FC236}">
                  <a16:creationId xmlns:a16="http://schemas.microsoft.com/office/drawing/2014/main" id="{65F9D91C-5585-464F-8086-E5ED0ADB5C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972983" y="674584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106">
              <a:extLst>
                <a:ext uri="{FF2B5EF4-FFF2-40B4-BE49-F238E27FC236}">
                  <a16:creationId xmlns:a16="http://schemas.microsoft.com/office/drawing/2014/main" id="{99F6EA4E-7EF3-4B4A-BEA7-0D3D931C03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022188" y="6663813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8">
              <a:extLst>
                <a:ext uri="{FF2B5EF4-FFF2-40B4-BE49-F238E27FC236}">
                  <a16:creationId xmlns:a16="http://schemas.microsoft.com/office/drawing/2014/main" id="{BA526659-F1A4-4042-A108-76CFB3DBD7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478347" y="6726975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25">
              <a:extLst>
                <a:ext uri="{FF2B5EF4-FFF2-40B4-BE49-F238E27FC236}">
                  <a16:creationId xmlns:a16="http://schemas.microsoft.com/office/drawing/2014/main" id="{9877EF40-90CB-4799-8572-4F4A5E10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713822" y="6536401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29">
              <a:extLst>
                <a:ext uri="{FF2B5EF4-FFF2-40B4-BE49-F238E27FC236}">
                  <a16:creationId xmlns:a16="http://schemas.microsoft.com/office/drawing/2014/main" id="{285DA720-E488-4A9B-A140-1F44737ECF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733243" y="6057983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31">
              <a:extLst>
                <a:ext uri="{FF2B5EF4-FFF2-40B4-BE49-F238E27FC236}">
                  <a16:creationId xmlns:a16="http://schemas.microsoft.com/office/drawing/2014/main" id="{D38D4092-51E3-4A36-8175-82F5C85F4F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692683" y="6377369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36">
              <a:extLst>
                <a:ext uri="{FF2B5EF4-FFF2-40B4-BE49-F238E27FC236}">
                  <a16:creationId xmlns:a16="http://schemas.microsoft.com/office/drawing/2014/main" id="{6D5B3102-2CB4-4953-9813-30F073A296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495557" y="6018061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41">
              <a:extLst>
                <a:ext uri="{FF2B5EF4-FFF2-40B4-BE49-F238E27FC236}">
                  <a16:creationId xmlns:a16="http://schemas.microsoft.com/office/drawing/2014/main" id="{AFCEC11A-95B5-4DF7-A30A-DD051FCDAB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495557" y="6250069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49">
              <a:extLst>
                <a:ext uri="{FF2B5EF4-FFF2-40B4-BE49-F238E27FC236}">
                  <a16:creationId xmlns:a16="http://schemas.microsoft.com/office/drawing/2014/main" id="{C37CBD80-4119-4E02-94C4-260BA62B58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466439" y="6479284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70">
              <a:extLst>
                <a:ext uri="{FF2B5EF4-FFF2-40B4-BE49-F238E27FC236}">
                  <a16:creationId xmlns:a16="http://schemas.microsoft.com/office/drawing/2014/main" id="{64EDD805-B615-4022-8A64-4554869C68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177017" y="6284843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85">
              <a:extLst>
                <a:ext uri="{FF2B5EF4-FFF2-40B4-BE49-F238E27FC236}">
                  <a16:creationId xmlns:a16="http://schemas.microsoft.com/office/drawing/2014/main" id="{5A8DE9EF-D932-4386-88F7-1D0F5A2E1D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180423" y="6472737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87">
              <a:extLst>
                <a:ext uri="{FF2B5EF4-FFF2-40B4-BE49-F238E27FC236}">
                  <a16:creationId xmlns:a16="http://schemas.microsoft.com/office/drawing/2014/main" id="{0439362E-63A9-4091-92AF-0B62036999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167902" y="6695771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117">
              <a:extLst>
                <a:ext uri="{FF2B5EF4-FFF2-40B4-BE49-F238E27FC236}">
                  <a16:creationId xmlns:a16="http://schemas.microsoft.com/office/drawing/2014/main" id="{041EAA16-517F-47E9-AB9D-47740608E5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974658" y="6015091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118">
              <a:extLst>
                <a:ext uri="{FF2B5EF4-FFF2-40B4-BE49-F238E27FC236}">
                  <a16:creationId xmlns:a16="http://schemas.microsoft.com/office/drawing/2014/main" id="{E0071F9A-C5AF-4EA0-A186-BF24F089D0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864074" y="6592778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119">
              <a:extLst>
                <a:ext uri="{FF2B5EF4-FFF2-40B4-BE49-F238E27FC236}">
                  <a16:creationId xmlns:a16="http://schemas.microsoft.com/office/drawing/2014/main" id="{8273660E-2FC8-4FED-8D67-CFF1D69A3D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850748" y="6324403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139">
              <a:extLst>
                <a:ext uri="{FF2B5EF4-FFF2-40B4-BE49-F238E27FC236}">
                  <a16:creationId xmlns:a16="http://schemas.microsoft.com/office/drawing/2014/main" id="{92B33B56-557D-46CD-89E8-FA7B9BFF7C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635994" y="6563145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19 w 40"/>
                <a:gd name="T3" fmla="*/ 26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2"/>
                    <a:pt x="34" y="29"/>
                    <a:pt x="19" y="26"/>
                  </a:cubicBezTo>
                  <a:cubicBezTo>
                    <a:pt x="0" y="19"/>
                    <a:pt x="4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144">
              <a:extLst>
                <a:ext uri="{FF2B5EF4-FFF2-40B4-BE49-F238E27FC236}">
                  <a16:creationId xmlns:a16="http://schemas.microsoft.com/office/drawing/2014/main" id="{43EAC14F-C938-4BCE-A1EC-4E31AEC3B5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598853" y="6090959"/>
              <a:ext cx="141786" cy="90579"/>
            </a:xfrm>
            <a:custGeom>
              <a:avLst/>
              <a:gdLst>
                <a:gd name="T0" fmla="*/ 28 w 43"/>
                <a:gd name="T1" fmla="*/ 2 h 30"/>
                <a:gd name="T2" fmla="*/ 41 w 43"/>
                <a:gd name="T3" fmla="*/ 20 h 30"/>
                <a:gd name="T4" fmla="*/ 28 w 43"/>
                <a:gd name="T5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8" y="2"/>
                  </a:moveTo>
                  <a:cubicBezTo>
                    <a:pt x="36" y="0"/>
                    <a:pt x="43" y="12"/>
                    <a:pt x="41" y="20"/>
                  </a:cubicBezTo>
                  <a:cubicBezTo>
                    <a:pt x="24" y="30"/>
                    <a:pt x="0" y="14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145">
              <a:extLst>
                <a:ext uri="{FF2B5EF4-FFF2-40B4-BE49-F238E27FC236}">
                  <a16:creationId xmlns:a16="http://schemas.microsoft.com/office/drawing/2014/main" id="{5C3C5159-9C8B-4BC2-BDF4-DB4B56DF5D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615163" y="6302623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19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1"/>
                    <a:pt x="37" y="22"/>
                    <a:pt x="19" y="22"/>
                  </a:cubicBezTo>
                  <a:cubicBezTo>
                    <a:pt x="6" y="18"/>
                    <a:pt x="0" y="4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8">
              <a:extLst>
                <a:ext uri="{FF2B5EF4-FFF2-40B4-BE49-F238E27FC236}">
                  <a16:creationId xmlns:a16="http://schemas.microsoft.com/office/drawing/2014/main" id="{50ECDAAF-E711-4CBA-AD5D-B5A3525892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641706" y="6752379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106">
              <a:extLst>
                <a:ext uri="{FF2B5EF4-FFF2-40B4-BE49-F238E27FC236}">
                  <a16:creationId xmlns:a16="http://schemas.microsoft.com/office/drawing/2014/main" id="{ABD3ADE5-C4C8-43BF-A004-1DB4E97675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690911" y="6752238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70">
              <a:extLst>
                <a:ext uri="{FF2B5EF4-FFF2-40B4-BE49-F238E27FC236}">
                  <a16:creationId xmlns:a16="http://schemas.microsoft.com/office/drawing/2014/main" id="{E7018D39-07D6-4351-810D-29741E7128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37330" y="6235999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85">
              <a:extLst>
                <a:ext uri="{FF2B5EF4-FFF2-40B4-BE49-F238E27FC236}">
                  <a16:creationId xmlns:a16="http://schemas.microsoft.com/office/drawing/2014/main" id="{45EC1EF3-73E3-46EC-B05F-E68CE16760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40736" y="6423893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87">
              <a:extLst>
                <a:ext uri="{FF2B5EF4-FFF2-40B4-BE49-F238E27FC236}">
                  <a16:creationId xmlns:a16="http://schemas.microsoft.com/office/drawing/2014/main" id="{D455521C-F22B-4367-ACA7-595CC4F427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28215" y="6646927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103">
              <a:extLst>
                <a:ext uri="{FF2B5EF4-FFF2-40B4-BE49-F238E27FC236}">
                  <a16:creationId xmlns:a16="http://schemas.microsoft.com/office/drawing/2014/main" id="{9B228660-6A2E-4C6F-9B6C-D7A7CC69D6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935018" y="6113342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117">
              <a:extLst>
                <a:ext uri="{FF2B5EF4-FFF2-40B4-BE49-F238E27FC236}">
                  <a16:creationId xmlns:a16="http://schemas.microsoft.com/office/drawing/2014/main" id="{C20DC9CF-6D6F-44D0-A7C5-3222D6A89A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34971" y="5966247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118">
              <a:extLst>
                <a:ext uri="{FF2B5EF4-FFF2-40B4-BE49-F238E27FC236}">
                  <a16:creationId xmlns:a16="http://schemas.microsoft.com/office/drawing/2014/main" id="{78BFEA79-09D0-47A0-8777-82867E0ECC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924271" y="6639368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119">
              <a:extLst>
                <a:ext uri="{FF2B5EF4-FFF2-40B4-BE49-F238E27FC236}">
                  <a16:creationId xmlns:a16="http://schemas.microsoft.com/office/drawing/2014/main" id="{A150377E-0862-45D6-9912-9237A1F857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911378" y="6380732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139">
              <a:extLst>
                <a:ext uri="{FF2B5EF4-FFF2-40B4-BE49-F238E27FC236}">
                  <a16:creationId xmlns:a16="http://schemas.microsoft.com/office/drawing/2014/main" id="{44B0C21D-2951-47F9-88CA-1F4E98538D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696307" y="6548421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19 w 40"/>
                <a:gd name="T3" fmla="*/ 26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2"/>
                    <a:pt x="34" y="29"/>
                    <a:pt x="19" y="26"/>
                  </a:cubicBezTo>
                  <a:cubicBezTo>
                    <a:pt x="0" y="19"/>
                    <a:pt x="4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144">
              <a:extLst>
                <a:ext uri="{FF2B5EF4-FFF2-40B4-BE49-F238E27FC236}">
                  <a16:creationId xmlns:a16="http://schemas.microsoft.com/office/drawing/2014/main" id="{E5B500A1-AF9B-49A1-B6B0-51FC17B841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659166" y="6076235"/>
              <a:ext cx="141786" cy="90579"/>
            </a:xfrm>
            <a:custGeom>
              <a:avLst/>
              <a:gdLst>
                <a:gd name="T0" fmla="*/ 28 w 43"/>
                <a:gd name="T1" fmla="*/ 2 h 30"/>
                <a:gd name="T2" fmla="*/ 41 w 43"/>
                <a:gd name="T3" fmla="*/ 20 h 30"/>
                <a:gd name="T4" fmla="*/ 28 w 43"/>
                <a:gd name="T5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8" y="2"/>
                  </a:moveTo>
                  <a:cubicBezTo>
                    <a:pt x="36" y="0"/>
                    <a:pt x="43" y="12"/>
                    <a:pt x="41" y="20"/>
                  </a:cubicBezTo>
                  <a:cubicBezTo>
                    <a:pt x="24" y="30"/>
                    <a:pt x="0" y="14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145">
              <a:extLst>
                <a:ext uri="{FF2B5EF4-FFF2-40B4-BE49-F238E27FC236}">
                  <a16:creationId xmlns:a16="http://schemas.microsoft.com/office/drawing/2014/main" id="{E4D6D63F-DCA7-42C7-A1FF-844F40C50B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675476" y="6287899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19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1"/>
                    <a:pt x="37" y="22"/>
                    <a:pt x="19" y="22"/>
                  </a:cubicBezTo>
                  <a:cubicBezTo>
                    <a:pt x="6" y="18"/>
                    <a:pt x="0" y="4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8">
              <a:extLst>
                <a:ext uri="{FF2B5EF4-FFF2-40B4-BE49-F238E27FC236}">
                  <a16:creationId xmlns:a16="http://schemas.microsoft.com/office/drawing/2014/main" id="{8697CA0D-22DD-482E-9EBE-5AC02B1C09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702019" y="6737655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135">
              <a:extLst>
                <a:ext uri="{FF2B5EF4-FFF2-40B4-BE49-F238E27FC236}">
                  <a16:creationId xmlns:a16="http://schemas.microsoft.com/office/drawing/2014/main" id="{0F638DFA-E3FC-449B-A784-DC4E10846E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011068" y="6040931"/>
              <a:ext cx="128495" cy="84051"/>
            </a:xfrm>
            <a:custGeom>
              <a:avLst/>
              <a:gdLst>
                <a:gd name="T0" fmla="*/ 21 w 39"/>
                <a:gd name="T1" fmla="*/ 0 h 28"/>
                <a:gd name="T2" fmla="*/ 6 w 39"/>
                <a:gd name="T3" fmla="*/ 20 h 28"/>
                <a:gd name="T4" fmla="*/ 21 w 39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8">
                  <a:moveTo>
                    <a:pt x="21" y="0"/>
                  </a:moveTo>
                  <a:cubicBezTo>
                    <a:pt x="39" y="12"/>
                    <a:pt x="22" y="28"/>
                    <a:pt x="6" y="20"/>
                  </a:cubicBezTo>
                  <a:cubicBezTo>
                    <a:pt x="0" y="7"/>
                    <a:pt x="7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54">
              <a:extLst>
                <a:ext uri="{FF2B5EF4-FFF2-40B4-BE49-F238E27FC236}">
                  <a16:creationId xmlns:a16="http://schemas.microsoft.com/office/drawing/2014/main" id="{30C58E92-3C12-4DDC-9E8B-6B8949D3EC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517909" y="5945209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84">
              <a:extLst>
                <a:ext uri="{FF2B5EF4-FFF2-40B4-BE49-F238E27FC236}">
                  <a16:creationId xmlns:a16="http://schemas.microsoft.com/office/drawing/2014/main" id="{65C2555C-68ED-4AA1-8EC4-9ED08441E0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117059" y="6075182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70">
              <a:extLst>
                <a:ext uri="{FF2B5EF4-FFF2-40B4-BE49-F238E27FC236}">
                  <a16:creationId xmlns:a16="http://schemas.microsoft.com/office/drawing/2014/main" id="{2E89B8BC-4B28-466A-9162-64BABFA94C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837349" y="6098306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85">
              <a:extLst>
                <a:ext uri="{FF2B5EF4-FFF2-40B4-BE49-F238E27FC236}">
                  <a16:creationId xmlns:a16="http://schemas.microsoft.com/office/drawing/2014/main" id="{CE1C577C-8272-42AD-BA80-547605EE38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212741" y="6096012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38">
              <a:extLst>
                <a:ext uri="{FF2B5EF4-FFF2-40B4-BE49-F238E27FC236}">
                  <a16:creationId xmlns:a16="http://schemas.microsoft.com/office/drawing/2014/main" id="{9D6179B9-63A8-4087-B0D7-442412CBD4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565941" y="6004156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39">
              <a:extLst>
                <a:ext uri="{FF2B5EF4-FFF2-40B4-BE49-F238E27FC236}">
                  <a16:creationId xmlns:a16="http://schemas.microsoft.com/office/drawing/2014/main" id="{CADD67EC-77B7-47BA-9D84-FC526915E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563951" y="6199762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Freeform 38">
              <a:extLst>
                <a:ext uri="{FF2B5EF4-FFF2-40B4-BE49-F238E27FC236}">
                  <a16:creationId xmlns:a16="http://schemas.microsoft.com/office/drawing/2014/main" id="{5CFAE0AC-B0B1-4BBD-A3B2-476B343D93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461807" y="606739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39">
              <a:extLst>
                <a:ext uri="{FF2B5EF4-FFF2-40B4-BE49-F238E27FC236}">
                  <a16:creationId xmlns:a16="http://schemas.microsoft.com/office/drawing/2014/main" id="{F33104F7-7254-4522-B3EF-B9391BA9DE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70379" y="5977807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38">
              <a:extLst>
                <a:ext uri="{FF2B5EF4-FFF2-40B4-BE49-F238E27FC236}">
                  <a16:creationId xmlns:a16="http://schemas.microsoft.com/office/drawing/2014/main" id="{95F2981E-6FD0-4E2E-9C96-25DDC8ABF4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784348" y="6081220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Freeform 39">
              <a:extLst>
                <a:ext uri="{FF2B5EF4-FFF2-40B4-BE49-F238E27FC236}">
                  <a16:creationId xmlns:a16="http://schemas.microsoft.com/office/drawing/2014/main" id="{C4B43AF8-30C3-4D75-9592-EB022861F6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32809" y="6044045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8" name="Rectangle 167">
            <a:extLst>
              <a:ext uri="{FF2B5EF4-FFF2-40B4-BE49-F238E27FC236}">
                <a16:creationId xmlns:a16="http://schemas.microsoft.com/office/drawing/2014/main" id="{B4CE0640-B5AC-420F-A979-4701983D46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42773" y="871729"/>
            <a:ext cx="7849227" cy="510997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A4553594-C065-4529-AB2C-25FED7029350}"/>
              </a:ext>
            </a:extLst>
          </p:cNvPr>
          <p:cNvSpPr txBox="1"/>
          <p:nvPr/>
        </p:nvSpPr>
        <p:spPr>
          <a:xfrm>
            <a:off x="4430099" y="922481"/>
            <a:ext cx="7611748" cy="49496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fontAlgn="base">
              <a:lnSpc>
                <a:spcPct val="140000"/>
              </a:lnSpc>
              <a:spcAft>
                <a:spcPts val="800"/>
              </a:spcAft>
              <a:buClr>
                <a:schemeClr val="bg2">
                  <a:lumMod val="75000"/>
                </a:schemeClr>
              </a:buClr>
            </a:pPr>
            <a:r>
              <a:rPr lang="en-US" dirty="0">
                <a:solidFill>
                  <a:schemeClr val="tx2"/>
                </a:solidFill>
                <a:effectLst/>
              </a:rPr>
              <a:t>Earned Media </a:t>
            </a:r>
            <a:r>
              <a:rPr lang="en-US" dirty="0" err="1">
                <a:solidFill>
                  <a:schemeClr val="tx2"/>
                </a:solidFill>
                <a:effectLst/>
              </a:rPr>
              <a:t>ist</a:t>
            </a:r>
            <a:r>
              <a:rPr lang="en-US" dirty="0">
                <a:solidFill>
                  <a:schemeClr val="tx2"/>
                </a:solidFill>
                <a:effectLst/>
              </a:rPr>
              <a:t> </a:t>
            </a:r>
            <a:r>
              <a:rPr lang="en-US" dirty="0" err="1">
                <a:solidFill>
                  <a:schemeClr val="tx2"/>
                </a:solidFill>
                <a:effectLst/>
              </a:rPr>
              <a:t>ein</a:t>
            </a:r>
            <a:r>
              <a:rPr lang="en-US" dirty="0">
                <a:solidFill>
                  <a:schemeClr val="tx2"/>
                </a:solidFill>
                <a:effectLst/>
              </a:rPr>
              <a:t> </a:t>
            </a:r>
            <a:r>
              <a:rPr lang="en-US" dirty="0" err="1">
                <a:solidFill>
                  <a:schemeClr val="tx2"/>
                </a:solidFill>
                <a:effectLst/>
              </a:rPr>
              <a:t>Selbstläufer</a:t>
            </a:r>
            <a:r>
              <a:rPr lang="en-US" dirty="0">
                <a:solidFill>
                  <a:schemeClr val="tx2"/>
                </a:solidFill>
                <a:effectLst/>
              </a:rPr>
              <a:t> – </a:t>
            </a:r>
            <a:r>
              <a:rPr lang="en-US" dirty="0" err="1">
                <a:solidFill>
                  <a:schemeClr val="tx2"/>
                </a:solidFill>
                <a:effectLst/>
              </a:rPr>
              <a:t>andere</a:t>
            </a:r>
            <a:r>
              <a:rPr lang="en-US" dirty="0">
                <a:solidFill>
                  <a:schemeClr val="tx2"/>
                </a:solidFill>
              </a:rPr>
              <a:t> (</a:t>
            </a:r>
            <a:r>
              <a:rPr lang="en-US" dirty="0" err="1">
                <a:solidFill>
                  <a:schemeClr val="tx2"/>
                </a:solidFill>
                <a:effectLst/>
              </a:rPr>
              <a:t>wie</a:t>
            </a:r>
            <a:r>
              <a:rPr lang="en-US" dirty="0">
                <a:solidFill>
                  <a:schemeClr val="tx2"/>
                </a:solidFill>
                <a:effectLst/>
              </a:rPr>
              <a:t> z. B. Blogger, </a:t>
            </a:r>
            <a:r>
              <a:rPr lang="en-US" dirty="0" err="1">
                <a:solidFill>
                  <a:schemeClr val="tx2"/>
                </a:solidFill>
                <a:effectLst/>
              </a:rPr>
              <a:t>Fachmagazine</a:t>
            </a:r>
            <a:r>
              <a:rPr lang="en-US" dirty="0">
                <a:solidFill>
                  <a:schemeClr val="tx2"/>
                </a:solidFill>
                <a:effectLst/>
              </a:rPr>
              <a:t>, </a:t>
            </a:r>
            <a:r>
              <a:rPr lang="en-US" dirty="0" err="1">
                <a:solidFill>
                  <a:schemeClr val="tx2"/>
                </a:solidFill>
                <a:effectLst/>
              </a:rPr>
              <a:t>Tageszeitungen</a:t>
            </a:r>
            <a:r>
              <a:rPr lang="en-US" dirty="0">
                <a:solidFill>
                  <a:schemeClr val="tx2"/>
                </a:solidFill>
                <a:effectLst/>
              </a:rPr>
              <a:t>, Social Media-</a:t>
            </a:r>
            <a:r>
              <a:rPr lang="en-US" dirty="0" err="1">
                <a:solidFill>
                  <a:schemeClr val="tx2"/>
                </a:solidFill>
                <a:effectLst/>
              </a:rPr>
              <a:t>Beiträge</a:t>
            </a:r>
            <a:r>
              <a:rPr lang="en-US" dirty="0">
                <a:solidFill>
                  <a:schemeClr val="tx2"/>
                </a:solidFill>
                <a:effectLst/>
              </a:rPr>
              <a:t>, etc.) </a:t>
            </a:r>
            <a:r>
              <a:rPr lang="en-US" dirty="0" err="1">
                <a:solidFill>
                  <a:schemeClr val="tx2"/>
                </a:solidFill>
                <a:effectLst/>
              </a:rPr>
              <a:t>berichten</a:t>
            </a:r>
            <a:r>
              <a:rPr lang="en-US" dirty="0">
                <a:solidFill>
                  <a:schemeClr val="tx2"/>
                </a:solidFill>
                <a:effectLst/>
              </a:rPr>
              <a:t> </a:t>
            </a:r>
            <a:r>
              <a:rPr lang="en-US" dirty="0" err="1">
                <a:solidFill>
                  <a:schemeClr val="tx2"/>
                </a:solidFill>
                <a:effectLst/>
              </a:rPr>
              <a:t>über</a:t>
            </a:r>
            <a:r>
              <a:rPr lang="en-US" dirty="0">
                <a:solidFill>
                  <a:schemeClr val="tx2"/>
                </a:solidFill>
                <a:effectLst/>
              </a:rPr>
              <a:t> das </a:t>
            </a:r>
            <a:r>
              <a:rPr lang="en-US" dirty="0" err="1">
                <a:solidFill>
                  <a:schemeClr val="tx2"/>
                </a:solidFill>
                <a:effectLst/>
              </a:rPr>
              <a:t>Unternehmen</a:t>
            </a:r>
            <a:r>
              <a:rPr lang="en-US" dirty="0">
                <a:solidFill>
                  <a:schemeClr val="tx2"/>
                </a:solidFill>
                <a:effectLst/>
              </a:rPr>
              <a:t>. Da </a:t>
            </a:r>
            <a:r>
              <a:rPr lang="en-US" dirty="0" err="1">
                <a:solidFill>
                  <a:schemeClr val="tx2"/>
                </a:solidFill>
                <a:effectLst/>
              </a:rPr>
              <a:t>sie</a:t>
            </a:r>
            <a:r>
              <a:rPr lang="en-US" dirty="0">
                <a:solidFill>
                  <a:schemeClr val="tx2"/>
                </a:solidFill>
                <a:effectLst/>
              </a:rPr>
              <a:t> </a:t>
            </a:r>
            <a:r>
              <a:rPr lang="en-US" dirty="0" err="1">
                <a:solidFill>
                  <a:schemeClr val="tx2"/>
                </a:solidFill>
                <a:effectLst/>
              </a:rPr>
              <a:t>meistens</a:t>
            </a:r>
            <a:r>
              <a:rPr lang="en-US" dirty="0">
                <a:solidFill>
                  <a:schemeClr val="tx2"/>
                </a:solidFill>
                <a:effectLst/>
              </a:rPr>
              <a:t> gar </a:t>
            </a:r>
            <a:r>
              <a:rPr lang="en-US" dirty="0" err="1">
                <a:solidFill>
                  <a:schemeClr val="tx2"/>
                </a:solidFill>
                <a:effectLst/>
              </a:rPr>
              <a:t>nicht</a:t>
            </a:r>
            <a:r>
              <a:rPr lang="en-US" dirty="0">
                <a:solidFill>
                  <a:schemeClr val="tx2"/>
                </a:solidFill>
                <a:effectLst/>
              </a:rPr>
              <a:t> </a:t>
            </a:r>
            <a:r>
              <a:rPr lang="en-US" dirty="0" err="1">
                <a:solidFill>
                  <a:schemeClr val="tx2"/>
                </a:solidFill>
                <a:effectLst/>
              </a:rPr>
              <a:t>oder</a:t>
            </a:r>
            <a:r>
              <a:rPr lang="en-US" dirty="0">
                <a:solidFill>
                  <a:schemeClr val="tx2"/>
                </a:solidFill>
                <a:effectLst/>
              </a:rPr>
              <a:t> </a:t>
            </a:r>
            <a:r>
              <a:rPr lang="en-US" dirty="0" err="1">
                <a:solidFill>
                  <a:schemeClr val="tx2"/>
                </a:solidFill>
                <a:effectLst/>
              </a:rPr>
              <a:t>nur</a:t>
            </a:r>
            <a:r>
              <a:rPr lang="en-US" dirty="0">
                <a:solidFill>
                  <a:schemeClr val="tx2"/>
                </a:solidFill>
                <a:effectLst/>
              </a:rPr>
              <a:t> </a:t>
            </a:r>
            <a:r>
              <a:rPr lang="en-US" dirty="0" err="1">
                <a:solidFill>
                  <a:schemeClr val="tx2"/>
                </a:solidFill>
                <a:effectLst/>
              </a:rPr>
              <a:t>schwer</a:t>
            </a:r>
            <a:r>
              <a:rPr lang="en-US" dirty="0">
                <a:solidFill>
                  <a:schemeClr val="tx2"/>
                </a:solidFill>
                <a:effectLst/>
              </a:rPr>
              <a:t> </a:t>
            </a:r>
            <a:r>
              <a:rPr lang="en-US" dirty="0" err="1">
                <a:solidFill>
                  <a:schemeClr val="tx2"/>
                </a:solidFill>
                <a:effectLst/>
              </a:rPr>
              <a:t>kontrollierbar</a:t>
            </a:r>
            <a:r>
              <a:rPr lang="en-US" dirty="0">
                <a:solidFill>
                  <a:schemeClr val="tx2"/>
                </a:solidFill>
                <a:effectLst/>
              </a:rPr>
              <a:t> </a:t>
            </a:r>
            <a:r>
              <a:rPr lang="en-US" dirty="0" err="1">
                <a:solidFill>
                  <a:schemeClr val="tx2"/>
                </a:solidFill>
                <a:effectLst/>
              </a:rPr>
              <a:t>sind</a:t>
            </a:r>
            <a:r>
              <a:rPr lang="en-US" dirty="0">
                <a:solidFill>
                  <a:schemeClr val="tx2"/>
                </a:solidFill>
                <a:effectLst/>
              </a:rPr>
              <a:t>, </a:t>
            </a:r>
            <a:r>
              <a:rPr lang="en-US" dirty="0" err="1">
                <a:solidFill>
                  <a:schemeClr val="tx2"/>
                </a:solidFill>
                <a:effectLst/>
              </a:rPr>
              <a:t>erhalten</a:t>
            </a:r>
            <a:r>
              <a:rPr lang="en-US" dirty="0">
                <a:solidFill>
                  <a:schemeClr val="tx2"/>
                </a:solidFill>
                <a:effectLst/>
              </a:rPr>
              <a:t> </a:t>
            </a:r>
            <a:r>
              <a:rPr lang="en-US" dirty="0" err="1">
                <a:solidFill>
                  <a:schemeClr val="tx2"/>
                </a:solidFill>
                <a:effectLst/>
              </a:rPr>
              <a:t>sie</a:t>
            </a:r>
            <a:r>
              <a:rPr lang="en-US" dirty="0">
                <a:solidFill>
                  <a:schemeClr val="tx2"/>
                </a:solidFill>
                <a:effectLst/>
              </a:rPr>
              <a:t> </a:t>
            </a:r>
            <a:r>
              <a:rPr lang="en-US" dirty="0" err="1">
                <a:solidFill>
                  <a:schemeClr val="tx2"/>
                </a:solidFill>
                <a:effectLst/>
              </a:rPr>
              <a:t>eine</a:t>
            </a:r>
            <a:r>
              <a:rPr lang="en-US" dirty="0">
                <a:solidFill>
                  <a:schemeClr val="tx2"/>
                </a:solidFill>
                <a:effectLst/>
              </a:rPr>
              <a:t> </a:t>
            </a:r>
            <a:r>
              <a:rPr lang="en-US" dirty="0" err="1">
                <a:solidFill>
                  <a:schemeClr val="tx2"/>
                </a:solidFill>
                <a:effectLst/>
              </a:rPr>
              <a:t>hohe</a:t>
            </a:r>
            <a:r>
              <a:rPr lang="en-US" dirty="0">
                <a:solidFill>
                  <a:schemeClr val="tx2"/>
                </a:solidFill>
                <a:effectLst/>
              </a:rPr>
              <a:t> </a:t>
            </a:r>
            <a:r>
              <a:rPr lang="en-US" dirty="0" err="1">
                <a:solidFill>
                  <a:schemeClr val="tx2"/>
                </a:solidFill>
                <a:effectLst/>
              </a:rPr>
              <a:t>Glaubwürdigkeit</a:t>
            </a:r>
            <a:r>
              <a:rPr lang="en-US" dirty="0">
                <a:solidFill>
                  <a:schemeClr val="tx2"/>
                </a:solidFill>
                <a:effectLst/>
              </a:rPr>
              <a:t> </a:t>
            </a:r>
            <a:r>
              <a:rPr lang="en-US" dirty="0" err="1">
                <a:solidFill>
                  <a:schemeClr val="tx2"/>
                </a:solidFill>
                <a:effectLst/>
              </a:rPr>
              <a:t>bei</a:t>
            </a:r>
            <a:r>
              <a:rPr lang="en-US" dirty="0">
                <a:solidFill>
                  <a:schemeClr val="tx2"/>
                </a:solidFill>
                <a:effectLst/>
              </a:rPr>
              <a:t> den </a:t>
            </a:r>
            <a:r>
              <a:rPr lang="en-US" dirty="0" err="1">
                <a:solidFill>
                  <a:schemeClr val="tx2"/>
                </a:solidFill>
                <a:effectLst/>
              </a:rPr>
              <a:t>Nutzern</a:t>
            </a:r>
            <a:r>
              <a:rPr lang="en-US" dirty="0">
                <a:solidFill>
                  <a:schemeClr val="tx2"/>
                </a:solidFill>
                <a:effectLst/>
              </a:rPr>
              <a:t> </a:t>
            </a:r>
            <a:r>
              <a:rPr lang="en-US" dirty="0" err="1">
                <a:solidFill>
                  <a:schemeClr val="tx2"/>
                </a:solidFill>
                <a:effectLst/>
              </a:rPr>
              <a:t>bzw</a:t>
            </a:r>
            <a:r>
              <a:rPr lang="en-US" dirty="0">
                <a:solidFill>
                  <a:schemeClr val="tx2"/>
                </a:solidFill>
                <a:effectLst/>
              </a:rPr>
              <a:t>. </a:t>
            </a:r>
            <a:r>
              <a:rPr lang="en-US" dirty="0" err="1">
                <a:solidFill>
                  <a:schemeClr val="tx2"/>
                </a:solidFill>
                <a:effectLst/>
              </a:rPr>
              <a:t>Kunden</a:t>
            </a:r>
            <a:r>
              <a:rPr lang="en-US" dirty="0">
                <a:solidFill>
                  <a:schemeClr val="tx2"/>
                </a:solidFill>
                <a:effectLst/>
              </a:rPr>
              <a:t>. [</a:t>
            </a:r>
            <a:r>
              <a:rPr lang="en-US" dirty="0">
                <a:solidFill>
                  <a:schemeClr val="tx2"/>
                </a:solidFill>
              </a:rPr>
              <a:t>2</a:t>
            </a:r>
            <a:r>
              <a:rPr lang="en-US" dirty="0">
                <a:solidFill>
                  <a:schemeClr val="tx2"/>
                </a:solidFill>
                <a:effectLst/>
              </a:rPr>
              <a:t>]</a:t>
            </a:r>
          </a:p>
          <a:p>
            <a:pPr fontAlgn="base">
              <a:lnSpc>
                <a:spcPct val="140000"/>
              </a:lnSpc>
              <a:spcAft>
                <a:spcPts val="800"/>
              </a:spcAft>
              <a:buClr>
                <a:schemeClr val="bg2">
                  <a:lumMod val="75000"/>
                </a:schemeClr>
              </a:buClr>
            </a:pPr>
            <a:r>
              <a:rPr lang="en-US" b="1" dirty="0" err="1">
                <a:solidFill>
                  <a:schemeClr val="tx2"/>
                </a:solidFill>
                <a:effectLst/>
              </a:rPr>
              <a:t>Stärken</a:t>
            </a:r>
            <a:r>
              <a:rPr lang="en-US" b="1" dirty="0">
                <a:solidFill>
                  <a:schemeClr val="tx2"/>
                </a:solidFill>
                <a:effectLst/>
              </a:rPr>
              <a:t>:</a:t>
            </a:r>
          </a:p>
          <a:p>
            <a:pPr marL="342900" lvl="0" indent="-342900" fontAlgn="base">
              <a:lnSpc>
                <a:spcPct val="140000"/>
              </a:lnSpc>
              <a:spcAft>
                <a:spcPts val="800"/>
              </a:spcAft>
              <a:buClr>
                <a:schemeClr val="bg2">
                  <a:lumMod val="75000"/>
                </a:schemeClr>
              </a:buClr>
              <a:tabLst>
                <a:tab pos="457200" algn="l"/>
              </a:tabLst>
            </a:pPr>
            <a:r>
              <a:rPr lang="en-US" dirty="0" err="1">
                <a:solidFill>
                  <a:schemeClr val="tx2"/>
                </a:solidFill>
                <a:effectLst/>
              </a:rPr>
              <a:t>Hoher</a:t>
            </a:r>
            <a:r>
              <a:rPr lang="en-US" dirty="0">
                <a:solidFill>
                  <a:schemeClr val="tx2"/>
                </a:solidFill>
                <a:effectLst/>
              </a:rPr>
              <a:t> </a:t>
            </a:r>
            <a:r>
              <a:rPr lang="en-US" dirty="0" err="1">
                <a:solidFill>
                  <a:schemeClr val="tx2"/>
                </a:solidFill>
                <a:effectLst/>
              </a:rPr>
              <a:t>Vertrauensfaktor</a:t>
            </a:r>
            <a:r>
              <a:rPr lang="en-US" dirty="0">
                <a:solidFill>
                  <a:schemeClr val="tx2"/>
                </a:solidFill>
                <a:effectLst/>
              </a:rPr>
              <a:t>: Die </a:t>
            </a:r>
            <a:r>
              <a:rPr lang="en-US" dirty="0" err="1">
                <a:solidFill>
                  <a:schemeClr val="tx2"/>
                </a:solidFill>
                <a:effectLst/>
              </a:rPr>
              <a:t>Inhalte</a:t>
            </a:r>
            <a:r>
              <a:rPr lang="en-US" dirty="0">
                <a:solidFill>
                  <a:schemeClr val="tx2"/>
                </a:solidFill>
                <a:effectLst/>
              </a:rPr>
              <a:t> </a:t>
            </a:r>
            <a:r>
              <a:rPr lang="en-US" dirty="0" err="1">
                <a:solidFill>
                  <a:schemeClr val="tx2"/>
                </a:solidFill>
                <a:effectLst/>
              </a:rPr>
              <a:t>entstehen</a:t>
            </a:r>
            <a:r>
              <a:rPr lang="en-US" dirty="0">
                <a:solidFill>
                  <a:schemeClr val="tx2"/>
                </a:solidFill>
                <a:effectLst/>
              </a:rPr>
              <a:t> </a:t>
            </a:r>
            <a:r>
              <a:rPr lang="en-US" dirty="0" err="1">
                <a:solidFill>
                  <a:schemeClr val="tx2"/>
                </a:solidFill>
                <a:effectLst/>
              </a:rPr>
              <a:t>unabhängig</a:t>
            </a:r>
            <a:r>
              <a:rPr lang="en-US" dirty="0">
                <a:solidFill>
                  <a:schemeClr val="tx2"/>
                </a:solidFill>
                <a:effectLst/>
              </a:rPr>
              <a:t> </a:t>
            </a:r>
            <a:r>
              <a:rPr lang="en-US" dirty="0" err="1">
                <a:solidFill>
                  <a:schemeClr val="tx2"/>
                </a:solidFill>
                <a:effectLst/>
              </a:rPr>
              <a:t>voneinander</a:t>
            </a:r>
            <a:r>
              <a:rPr lang="en-US" dirty="0">
                <a:solidFill>
                  <a:schemeClr val="tx2"/>
                </a:solidFill>
                <a:effectLst/>
              </a:rPr>
              <a:t> und </a:t>
            </a:r>
            <a:r>
              <a:rPr lang="en-US" dirty="0" err="1">
                <a:solidFill>
                  <a:schemeClr val="tx2"/>
                </a:solidFill>
                <a:effectLst/>
              </a:rPr>
              <a:t>dadurch</a:t>
            </a:r>
            <a:r>
              <a:rPr lang="en-US" dirty="0">
                <a:solidFill>
                  <a:schemeClr val="tx2"/>
                </a:solidFill>
                <a:effectLst/>
              </a:rPr>
              <a:t> </a:t>
            </a:r>
            <a:r>
              <a:rPr lang="en-US" dirty="0" err="1">
                <a:solidFill>
                  <a:schemeClr val="tx2"/>
                </a:solidFill>
                <a:effectLst/>
              </a:rPr>
              <a:t>gelten</a:t>
            </a:r>
            <a:r>
              <a:rPr lang="en-US" dirty="0">
                <a:solidFill>
                  <a:schemeClr val="tx2"/>
                </a:solidFill>
                <a:effectLst/>
              </a:rPr>
              <a:t> </a:t>
            </a:r>
            <a:r>
              <a:rPr lang="en-US" dirty="0" err="1">
                <a:solidFill>
                  <a:schemeClr val="tx2"/>
                </a:solidFill>
                <a:effectLst/>
              </a:rPr>
              <a:t>sie</a:t>
            </a:r>
            <a:r>
              <a:rPr lang="en-US" dirty="0">
                <a:solidFill>
                  <a:schemeClr val="tx2"/>
                </a:solidFill>
                <a:effectLst/>
              </a:rPr>
              <a:t> </a:t>
            </a:r>
            <a:r>
              <a:rPr lang="en-US" dirty="0" err="1">
                <a:solidFill>
                  <a:schemeClr val="tx2"/>
                </a:solidFill>
                <a:effectLst/>
              </a:rPr>
              <a:t>offensichtlich</a:t>
            </a:r>
            <a:r>
              <a:rPr lang="en-US" dirty="0">
                <a:solidFill>
                  <a:schemeClr val="tx2"/>
                </a:solidFill>
                <a:effectLst/>
              </a:rPr>
              <a:t> </a:t>
            </a:r>
            <a:r>
              <a:rPr lang="en-US" dirty="0" err="1">
                <a:solidFill>
                  <a:schemeClr val="tx2"/>
                </a:solidFill>
                <a:effectLst/>
              </a:rPr>
              <a:t>als</a:t>
            </a:r>
            <a:r>
              <a:rPr lang="en-US" dirty="0">
                <a:solidFill>
                  <a:schemeClr val="tx2"/>
                </a:solidFill>
                <a:effectLst/>
              </a:rPr>
              <a:t> </a:t>
            </a:r>
            <a:r>
              <a:rPr lang="en-US" dirty="0" err="1">
                <a:solidFill>
                  <a:schemeClr val="tx2"/>
                </a:solidFill>
                <a:effectLst/>
              </a:rPr>
              <a:t>objektiv</a:t>
            </a:r>
            <a:r>
              <a:rPr lang="en-US" dirty="0">
                <a:solidFill>
                  <a:schemeClr val="tx2"/>
                </a:solidFill>
                <a:effectLst/>
              </a:rPr>
              <a:t> und </a:t>
            </a:r>
            <a:r>
              <a:rPr lang="en-US" dirty="0" err="1">
                <a:solidFill>
                  <a:schemeClr val="tx2"/>
                </a:solidFill>
                <a:effectLst/>
              </a:rPr>
              <a:t>erzeugen</a:t>
            </a:r>
            <a:r>
              <a:rPr lang="en-US" dirty="0">
                <a:solidFill>
                  <a:schemeClr val="tx2"/>
                </a:solidFill>
                <a:effectLst/>
              </a:rPr>
              <a:t> so </a:t>
            </a:r>
            <a:r>
              <a:rPr lang="en-US" dirty="0" err="1">
                <a:solidFill>
                  <a:schemeClr val="tx2"/>
                </a:solidFill>
                <a:effectLst/>
              </a:rPr>
              <a:t>ein</a:t>
            </a:r>
            <a:r>
              <a:rPr lang="en-US" dirty="0">
                <a:solidFill>
                  <a:schemeClr val="tx2"/>
                </a:solidFill>
                <a:effectLst/>
              </a:rPr>
              <a:t> </a:t>
            </a:r>
            <a:r>
              <a:rPr lang="en-US" dirty="0" err="1">
                <a:solidFill>
                  <a:schemeClr val="tx2"/>
                </a:solidFill>
                <a:effectLst/>
              </a:rPr>
              <a:t>hohes</a:t>
            </a:r>
            <a:r>
              <a:rPr lang="en-US" dirty="0">
                <a:solidFill>
                  <a:schemeClr val="tx2"/>
                </a:solidFill>
                <a:effectLst/>
              </a:rPr>
              <a:t> </a:t>
            </a:r>
            <a:r>
              <a:rPr lang="en-US" dirty="0" err="1">
                <a:solidFill>
                  <a:schemeClr val="tx2"/>
                </a:solidFill>
                <a:effectLst/>
              </a:rPr>
              <a:t>Maß</a:t>
            </a:r>
            <a:r>
              <a:rPr lang="en-US" dirty="0">
                <a:solidFill>
                  <a:schemeClr val="tx2"/>
                </a:solidFill>
                <a:effectLst/>
              </a:rPr>
              <a:t> an </a:t>
            </a:r>
            <a:r>
              <a:rPr lang="en-US" dirty="0" err="1">
                <a:solidFill>
                  <a:schemeClr val="tx2"/>
                </a:solidFill>
                <a:effectLst/>
              </a:rPr>
              <a:t>Glaubwürdigkeit</a:t>
            </a:r>
            <a:r>
              <a:rPr lang="en-US" dirty="0">
                <a:solidFill>
                  <a:schemeClr val="tx2"/>
                </a:solidFill>
                <a:effectLst/>
              </a:rPr>
              <a:t> </a:t>
            </a:r>
            <a:r>
              <a:rPr lang="en-US" dirty="0" err="1">
                <a:solidFill>
                  <a:schemeClr val="tx2"/>
                </a:solidFill>
                <a:effectLst/>
              </a:rPr>
              <a:t>beim</a:t>
            </a:r>
            <a:r>
              <a:rPr lang="en-US" dirty="0">
                <a:solidFill>
                  <a:schemeClr val="tx2"/>
                </a:solidFill>
                <a:effectLst/>
              </a:rPr>
              <a:t> </a:t>
            </a:r>
            <a:r>
              <a:rPr lang="en-US" dirty="0" err="1">
                <a:solidFill>
                  <a:schemeClr val="tx2"/>
                </a:solidFill>
                <a:effectLst/>
              </a:rPr>
              <a:t>Kunden</a:t>
            </a:r>
            <a:r>
              <a:rPr lang="en-US" dirty="0">
                <a:solidFill>
                  <a:schemeClr val="tx2"/>
                </a:solidFill>
                <a:effectLst/>
              </a:rPr>
              <a:t>. </a:t>
            </a:r>
          </a:p>
          <a:p>
            <a:pPr marL="342900" lvl="0" indent="-342900" fontAlgn="base">
              <a:lnSpc>
                <a:spcPct val="140000"/>
              </a:lnSpc>
              <a:spcAft>
                <a:spcPts val="800"/>
              </a:spcAft>
              <a:buClr>
                <a:schemeClr val="bg2">
                  <a:lumMod val="75000"/>
                </a:schemeClr>
              </a:buClr>
              <a:tabLst>
                <a:tab pos="457200" algn="l"/>
              </a:tabLst>
            </a:pPr>
            <a:r>
              <a:rPr lang="en-US" dirty="0" err="1">
                <a:solidFill>
                  <a:schemeClr val="tx2"/>
                </a:solidFill>
                <a:effectLst/>
              </a:rPr>
              <a:t>Autorität</a:t>
            </a:r>
            <a:r>
              <a:rPr lang="en-US" dirty="0">
                <a:solidFill>
                  <a:schemeClr val="tx2"/>
                </a:solidFill>
                <a:effectLst/>
              </a:rPr>
              <a:t>: Positive </a:t>
            </a:r>
            <a:r>
              <a:rPr lang="en-US" dirty="0" err="1">
                <a:solidFill>
                  <a:schemeClr val="tx2"/>
                </a:solidFill>
                <a:effectLst/>
              </a:rPr>
              <a:t>Berichterstattung</a:t>
            </a:r>
            <a:r>
              <a:rPr lang="en-US" dirty="0">
                <a:solidFill>
                  <a:schemeClr val="tx2"/>
                </a:solidFill>
                <a:effectLst/>
              </a:rPr>
              <a:t> und </a:t>
            </a:r>
            <a:r>
              <a:rPr lang="en-US" dirty="0" err="1">
                <a:solidFill>
                  <a:schemeClr val="tx2"/>
                </a:solidFill>
                <a:effectLst/>
              </a:rPr>
              <a:t>Auszeichnungen</a:t>
            </a:r>
            <a:r>
              <a:rPr lang="en-US" dirty="0">
                <a:solidFill>
                  <a:schemeClr val="tx2"/>
                </a:solidFill>
                <a:effectLst/>
              </a:rPr>
              <a:t> </a:t>
            </a:r>
            <a:r>
              <a:rPr lang="en-US" dirty="0" err="1">
                <a:solidFill>
                  <a:schemeClr val="tx2"/>
                </a:solidFill>
                <a:effectLst/>
              </a:rPr>
              <a:t>wie</a:t>
            </a:r>
            <a:r>
              <a:rPr lang="en-US" dirty="0">
                <a:solidFill>
                  <a:schemeClr val="tx2"/>
                </a:solidFill>
                <a:effectLst/>
              </a:rPr>
              <a:t> „Stiftung </a:t>
            </a:r>
            <a:r>
              <a:rPr lang="en-US" dirty="0" err="1">
                <a:solidFill>
                  <a:schemeClr val="tx2"/>
                </a:solidFill>
                <a:effectLst/>
              </a:rPr>
              <a:t>Warentest</a:t>
            </a:r>
            <a:r>
              <a:rPr lang="en-US" dirty="0">
                <a:solidFill>
                  <a:schemeClr val="tx2"/>
                </a:solidFill>
                <a:effectLst/>
              </a:rPr>
              <a:t>“ </a:t>
            </a:r>
            <a:r>
              <a:rPr lang="en-US" dirty="0" err="1">
                <a:solidFill>
                  <a:schemeClr val="tx2"/>
                </a:solidFill>
                <a:effectLst/>
              </a:rPr>
              <a:t>erhöhen</a:t>
            </a:r>
            <a:r>
              <a:rPr lang="en-US" dirty="0">
                <a:solidFill>
                  <a:schemeClr val="tx2"/>
                </a:solidFill>
                <a:effectLst/>
              </a:rPr>
              <a:t> die </a:t>
            </a:r>
            <a:r>
              <a:rPr lang="en-US" dirty="0" err="1">
                <a:solidFill>
                  <a:schemeClr val="tx2"/>
                </a:solidFill>
                <a:effectLst/>
              </a:rPr>
              <a:t>Autorität</a:t>
            </a:r>
            <a:r>
              <a:rPr lang="en-US" dirty="0">
                <a:solidFill>
                  <a:schemeClr val="tx2"/>
                </a:solidFill>
                <a:effectLst/>
              </a:rPr>
              <a:t> </a:t>
            </a:r>
            <a:r>
              <a:rPr lang="en-US" dirty="0" err="1">
                <a:solidFill>
                  <a:schemeClr val="tx2"/>
                </a:solidFill>
                <a:effectLst/>
              </a:rPr>
              <a:t>eines</a:t>
            </a:r>
            <a:r>
              <a:rPr lang="en-US" dirty="0">
                <a:solidFill>
                  <a:schemeClr val="tx2"/>
                </a:solidFill>
                <a:effectLst/>
              </a:rPr>
              <a:t> </a:t>
            </a:r>
            <a:r>
              <a:rPr lang="en-US" dirty="0" err="1">
                <a:solidFill>
                  <a:schemeClr val="tx2"/>
                </a:solidFill>
                <a:effectLst/>
              </a:rPr>
              <a:t>Händlers</a:t>
            </a:r>
            <a:r>
              <a:rPr lang="en-US" dirty="0">
                <a:solidFill>
                  <a:schemeClr val="tx2"/>
                </a:solidFill>
                <a:effectLst/>
              </a:rPr>
              <a:t>. [</a:t>
            </a:r>
            <a:r>
              <a:rPr lang="en-US" dirty="0">
                <a:solidFill>
                  <a:schemeClr val="tx2"/>
                </a:solidFill>
              </a:rPr>
              <a:t>3</a:t>
            </a:r>
            <a:r>
              <a:rPr lang="en-US" dirty="0">
                <a:solidFill>
                  <a:schemeClr val="tx2"/>
                </a:solidFill>
                <a:effectLst/>
              </a:rPr>
              <a:t>]</a:t>
            </a:r>
          </a:p>
        </p:txBody>
      </p:sp>
      <p:pic>
        <p:nvPicPr>
          <p:cNvPr id="4" name="Grafik 3" descr="Zurück mit einfarbiger Füllung">
            <a:hlinkClick r:id="rId2" action="ppaction://hlinksldjump"/>
            <a:extLst>
              <a:ext uri="{FF2B5EF4-FFF2-40B4-BE49-F238E27FC236}">
                <a16:creationId xmlns:a16="http://schemas.microsoft.com/office/drawing/2014/main" id="{B6348CA7-AC58-413B-AB06-83D5A2E7F1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9671" y="5661543"/>
            <a:ext cx="914400" cy="914400"/>
          </a:xfrm>
          <a:prstGeom prst="rect">
            <a:avLst/>
          </a:prstGeom>
        </p:spPr>
      </p:pic>
      <p:sp>
        <p:nvSpPr>
          <p:cNvPr id="169" name="Ellipse 168">
            <a:hlinkClick r:id="rId5" action="ppaction://hlinksldjump"/>
            <a:extLst>
              <a:ext uri="{FF2B5EF4-FFF2-40B4-BE49-F238E27FC236}">
                <a16:creationId xmlns:a16="http://schemas.microsoft.com/office/drawing/2014/main" id="{B18F53ED-7D6F-4A5C-A376-67763E049899}"/>
              </a:ext>
            </a:extLst>
          </p:cNvPr>
          <p:cNvSpPr/>
          <p:nvPr/>
        </p:nvSpPr>
        <p:spPr>
          <a:xfrm>
            <a:off x="659557" y="1995327"/>
            <a:ext cx="2880000" cy="2880000"/>
          </a:xfrm>
          <a:prstGeom prst="ellipse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dirty="0" err="1">
                <a:solidFill>
                  <a:schemeClr val="tx2"/>
                </a:solidFill>
                <a:latin typeface="+mj-lt"/>
              </a:rPr>
              <a:t>Earned</a:t>
            </a:r>
            <a:r>
              <a:rPr lang="de-DE" sz="4000" dirty="0">
                <a:solidFill>
                  <a:schemeClr val="tx2"/>
                </a:solidFill>
                <a:latin typeface="+mj-lt"/>
              </a:rPr>
              <a:t> Media</a:t>
            </a:r>
          </a:p>
        </p:txBody>
      </p:sp>
    </p:spTree>
    <p:extLst>
      <p:ext uri="{BB962C8B-B14F-4D97-AF65-F5344CB8AC3E}">
        <p14:creationId xmlns:p14="http://schemas.microsoft.com/office/powerpoint/2010/main" val="3410151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368CBA64-7743-4C5C-83B8-655DE14502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2153040-1C1F-4962-9E5D-0793F73FC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771012" y="-44968"/>
            <a:ext cx="4693761" cy="1003641"/>
            <a:chOff x="6771012" y="-54859"/>
            <a:chExt cx="4693761" cy="1003641"/>
          </a:xfrm>
        </p:grpSpPr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22657FD3-A974-4296-9FBE-0C2FD52954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562153" y="110830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887B7096-0CDA-429B-A1C2-CDAC575E93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566083" y="625027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BB5C54D6-30FE-4CE5-8C46-A7FD28A8A1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569497" y="368284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52">
              <a:extLst>
                <a:ext uri="{FF2B5EF4-FFF2-40B4-BE49-F238E27FC236}">
                  <a16:creationId xmlns:a16="http://schemas.microsoft.com/office/drawing/2014/main" id="{EC42106A-B41F-4ADB-82C8-D3CDCA1C7C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251204" y="409188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54">
              <a:extLst>
                <a:ext uri="{FF2B5EF4-FFF2-40B4-BE49-F238E27FC236}">
                  <a16:creationId xmlns:a16="http://schemas.microsoft.com/office/drawing/2014/main" id="{ED969A3C-A50C-44D0-ABC9-7ADE93FBCC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228132" y="572816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59">
              <a:extLst>
                <a:ext uri="{FF2B5EF4-FFF2-40B4-BE49-F238E27FC236}">
                  <a16:creationId xmlns:a16="http://schemas.microsoft.com/office/drawing/2014/main" id="{341AB3CA-DC2A-4577-8F22-83D408C67A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207744" y="214091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78">
              <a:extLst>
                <a:ext uri="{FF2B5EF4-FFF2-40B4-BE49-F238E27FC236}">
                  <a16:creationId xmlns:a16="http://schemas.microsoft.com/office/drawing/2014/main" id="{E613EEB8-55A9-4D44-B402-00D03F775E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988510" y="679631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79">
              <a:extLst>
                <a:ext uri="{FF2B5EF4-FFF2-40B4-BE49-F238E27FC236}">
                  <a16:creationId xmlns:a16="http://schemas.microsoft.com/office/drawing/2014/main" id="{8F4D24CA-5C8D-49C0-ACC5-434542DDC0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745905" y="752598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84">
              <a:extLst>
                <a:ext uri="{FF2B5EF4-FFF2-40B4-BE49-F238E27FC236}">
                  <a16:creationId xmlns:a16="http://schemas.microsoft.com/office/drawing/2014/main" id="{1FFEFFD4-59AE-43E2-8D65-C2B6FD3C60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970000" y="475045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86">
              <a:extLst>
                <a:ext uri="{FF2B5EF4-FFF2-40B4-BE49-F238E27FC236}">
                  <a16:creationId xmlns:a16="http://schemas.microsoft.com/office/drawing/2014/main" id="{7A9DF6A7-06B9-4C7C-BB38-49BADFABF6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979969" y="129036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06">
              <a:extLst>
                <a:ext uri="{FF2B5EF4-FFF2-40B4-BE49-F238E27FC236}">
                  <a16:creationId xmlns:a16="http://schemas.microsoft.com/office/drawing/2014/main" id="{477D55E3-BEBF-4F32-8501-97DD438187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715668" y="547654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10">
              <a:extLst>
                <a:ext uri="{FF2B5EF4-FFF2-40B4-BE49-F238E27FC236}">
                  <a16:creationId xmlns:a16="http://schemas.microsoft.com/office/drawing/2014/main" id="{7524CAEC-4AFA-4EF2-A441-964B9319F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693392" y="299819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23">
              <a:extLst>
                <a:ext uri="{FF2B5EF4-FFF2-40B4-BE49-F238E27FC236}">
                  <a16:creationId xmlns:a16="http://schemas.microsoft.com/office/drawing/2014/main" id="{12AEAA0B-80F2-49BE-8FE4-DAF46FDF06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475104" y="172222"/>
              <a:ext cx="140901" cy="93843"/>
            </a:xfrm>
            <a:custGeom>
              <a:avLst/>
              <a:gdLst>
                <a:gd name="T0" fmla="*/ 26 w 43"/>
                <a:gd name="T1" fmla="*/ 3 h 31"/>
                <a:gd name="T2" fmla="*/ 40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130">
              <a:extLst>
                <a:ext uri="{FF2B5EF4-FFF2-40B4-BE49-F238E27FC236}">
                  <a16:creationId xmlns:a16="http://schemas.microsoft.com/office/drawing/2014/main" id="{719C39C7-4E0E-4693-A9C9-90BD5C82E6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448325" y="461471"/>
              <a:ext cx="157737" cy="81603"/>
            </a:xfrm>
            <a:custGeom>
              <a:avLst/>
              <a:gdLst>
                <a:gd name="T0" fmla="*/ 31 w 48"/>
                <a:gd name="T1" fmla="*/ 0 h 27"/>
                <a:gd name="T2" fmla="*/ 18 w 48"/>
                <a:gd name="T3" fmla="*/ 24 h 27"/>
                <a:gd name="T4" fmla="*/ 31 w 48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27">
                  <a:moveTo>
                    <a:pt x="31" y="0"/>
                  </a:moveTo>
                  <a:cubicBezTo>
                    <a:pt x="48" y="10"/>
                    <a:pt x="32" y="27"/>
                    <a:pt x="18" y="24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135">
              <a:extLst>
                <a:ext uri="{FF2B5EF4-FFF2-40B4-BE49-F238E27FC236}">
                  <a16:creationId xmlns:a16="http://schemas.microsoft.com/office/drawing/2014/main" id="{73F04989-E7CE-4345-914E-485DC1EFF2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439598" y="698821"/>
              <a:ext cx="128495" cy="84051"/>
            </a:xfrm>
            <a:custGeom>
              <a:avLst/>
              <a:gdLst>
                <a:gd name="T0" fmla="*/ 21 w 39"/>
                <a:gd name="T1" fmla="*/ 0 h 28"/>
                <a:gd name="T2" fmla="*/ 6 w 39"/>
                <a:gd name="T3" fmla="*/ 20 h 28"/>
                <a:gd name="T4" fmla="*/ 21 w 39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8">
                  <a:moveTo>
                    <a:pt x="21" y="0"/>
                  </a:moveTo>
                  <a:cubicBezTo>
                    <a:pt x="39" y="12"/>
                    <a:pt x="22" y="28"/>
                    <a:pt x="6" y="20"/>
                  </a:cubicBezTo>
                  <a:cubicBezTo>
                    <a:pt x="0" y="7"/>
                    <a:pt x="7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8">
              <a:extLst>
                <a:ext uri="{FF2B5EF4-FFF2-40B4-BE49-F238E27FC236}">
                  <a16:creationId xmlns:a16="http://schemas.microsoft.com/office/drawing/2014/main" id="{73914653-6F3A-4492-92C5-D5B51F5B4C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228972" y="-6505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8">
              <a:extLst>
                <a:ext uri="{FF2B5EF4-FFF2-40B4-BE49-F238E27FC236}">
                  <a16:creationId xmlns:a16="http://schemas.microsoft.com/office/drawing/2014/main" id="{A9FC54A4-336E-4076-9203-AA2D68215F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729149" y="55697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106">
              <a:extLst>
                <a:ext uri="{FF2B5EF4-FFF2-40B4-BE49-F238E27FC236}">
                  <a16:creationId xmlns:a16="http://schemas.microsoft.com/office/drawing/2014/main" id="{7BE7DE9E-E667-496B-8996-13CF79B193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477466" y="28212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10">
              <a:extLst>
                <a:ext uri="{FF2B5EF4-FFF2-40B4-BE49-F238E27FC236}">
                  <a16:creationId xmlns:a16="http://schemas.microsoft.com/office/drawing/2014/main" id="{1771F469-0310-43EB-85A0-D9BFF0D96A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196038" y="83988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15">
              <a:extLst>
                <a:ext uri="{FF2B5EF4-FFF2-40B4-BE49-F238E27FC236}">
                  <a16:creationId xmlns:a16="http://schemas.microsoft.com/office/drawing/2014/main" id="{E1BA5C1F-DCD5-4D95-9884-0A08346991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199968" y="598185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18">
              <a:extLst>
                <a:ext uri="{FF2B5EF4-FFF2-40B4-BE49-F238E27FC236}">
                  <a16:creationId xmlns:a16="http://schemas.microsoft.com/office/drawing/2014/main" id="{E4992CBB-3FD8-418A-B568-B47907CCC0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203382" y="341442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52">
              <a:extLst>
                <a:ext uri="{FF2B5EF4-FFF2-40B4-BE49-F238E27FC236}">
                  <a16:creationId xmlns:a16="http://schemas.microsoft.com/office/drawing/2014/main" id="{1B87DF6E-8D8C-4FE7-A8CF-4408ABD047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885089" y="382346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54">
              <a:extLst>
                <a:ext uri="{FF2B5EF4-FFF2-40B4-BE49-F238E27FC236}">
                  <a16:creationId xmlns:a16="http://schemas.microsoft.com/office/drawing/2014/main" id="{CDAABDF1-DB94-46F6-8825-97360C3BF3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862017" y="545974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59">
              <a:extLst>
                <a:ext uri="{FF2B5EF4-FFF2-40B4-BE49-F238E27FC236}">
                  <a16:creationId xmlns:a16="http://schemas.microsoft.com/office/drawing/2014/main" id="{E36FD073-63B2-4137-82CB-2B3D754DFA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841629" y="187249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78">
              <a:extLst>
                <a:ext uri="{FF2B5EF4-FFF2-40B4-BE49-F238E27FC236}">
                  <a16:creationId xmlns:a16="http://schemas.microsoft.com/office/drawing/2014/main" id="{C4ACAB12-D209-499A-A732-0D8F88941A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622395" y="652789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84">
              <a:extLst>
                <a:ext uri="{FF2B5EF4-FFF2-40B4-BE49-F238E27FC236}">
                  <a16:creationId xmlns:a16="http://schemas.microsoft.com/office/drawing/2014/main" id="{645005B8-197A-4046-94EF-17115FFA8D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603885" y="448203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86">
              <a:extLst>
                <a:ext uri="{FF2B5EF4-FFF2-40B4-BE49-F238E27FC236}">
                  <a16:creationId xmlns:a16="http://schemas.microsoft.com/office/drawing/2014/main" id="{A9BA9B36-D9CE-409A-80D2-A44A673247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555553" y="224568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06">
              <a:extLst>
                <a:ext uri="{FF2B5EF4-FFF2-40B4-BE49-F238E27FC236}">
                  <a16:creationId xmlns:a16="http://schemas.microsoft.com/office/drawing/2014/main" id="{C017D4DA-C769-4177-9064-AE44C2741E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349553" y="520812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10">
              <a:extLst>
                <a:ext uri="{FF2B5EF4-FFF2-40B4-BE49-F238E27FC236}">
                  <a16:creationId xmlns:a16="http://schemas.microsoft.com/office/drawing/2014/main" id="{68CB10AF-3534-40F8-A060-A4553445C7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327277" y="272977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23">
              <a:extLst>
                <a:ext uri="{FF2B5EF4-FFF2-40B4-BE49-F238E27FC236}">
                  <a16:creationId xmlns:a16="http://schemas.microsoft.com/office/drawing/2014/main" id="{03FFDE36-0C19-4CC1-BDD1-27A048FE92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097726" y="195703"/>
              <a:ext cx="140901" cy="93843"/>
            </a:xfrm>
            <a:custGeom>
              <a:avLst/>
              <a:gdLst>
                <a:gd name="T0" fmla="*/ 26 w 43"/>
                <a:gd name="T1" fmla="*/ 3 h 31"/>
                <a:gd name="T2" fmla="*/ 40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30">
              <a:extLst>
                <a:ext uri="{FF2B5EF4-FFF2-40B4-BE49-F238E27FC236}">
                  <a16:creationId xmlns:a16="http://schemas.microsoft.com/office/drawing/2014/main" id="{72303E7A-1C17-48A7-93CA-7C7AFD7F23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082210" y="434629"/>
              <a:ext cx="157737" cy="81603"/>
            </a:xfrm>
            <a:custGeom>
              <a:avLst/>
              <a:gdLst>
                <a:gd name="T0" fmla="*/ 31 w 48"/>
                <a:gd name="T1" fmla="*/ 0 h 27"/>
                <a:gd name="T2" fmla="*/ 18 w 48"/>
                <a:gd name="T3" fmla="*/ 24 h 27"/>
                <a:gd name="T4" fmla="*/ 31 w 48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27">
                  <a:moveTo>
                    <a:pt x="31" y="0"/>
                  </a:moveTo>
                  <a:cubicBezTo>
                    <a:pt x="48" y="10"/>
                    <a:pt x="32" y="27"/>
                    <a:pt x="18" y="24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35">
              <a:extLst>
                <a:ext uri="{FF2B5EF4-FFF2-40B4-BE49-F238E27FC236}">
                  <a16:creationId xmlns:a16="http://schemas.microsoft.com/office/drawing/2014/main" id="{D067651F-28D9-48CB-A77C-A15EC7E4EB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083018" y="702146"/>
              <a:ext cx="128495" cy="84051"/>
            </a:xfrm>
            <a:custGeom>
              <a:avLst/>
              <a:gdLst>
                <a:gd name="T0" fmla="*/ 21 w 39"/>
                <a:gd name="T1" fmla="*/ 0 h 28"/>
                <a:gd name="T2" fmla="*/ 6 w 39"/>
                <a:gd name="T3" fmla="*/ 20 h 28"/>
                <a:gd name="T4" fmla="*/ 21 w 39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8">
                  <a:moveTo>
                    <a:pt x="21" y="0"/>
                  </a:moveTo>
                  <a:cubicBezTo>
                    <a:pt x="39" y="12"/>
                    <a:pt x="22" y="28"/>
                    <a:pt x="6" y="20"/>
                  </a:cubicBezTo>
                  <a:cubicBezTo>
                    <a:pt x="0" y="7"/>
                    <a:pt x="7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8">
              <a:extLst>
                <a:ext uri="{FF2B5EF4-FFF2-40B4-BE49-F238E27FC236}">
                  <a16:creationId xmlns:a16="http://schemas.microsoft.com/office/drawing/2014/main" id="{1D291151-E63E-499B-8FA8-89BA93D9FF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862857" y="-33347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8">
              <a:extLst>
                <a:ext uri="{FF2B5EF4-FFF2-40B4-BE49-F238E27FC236}">
                  <a16:creationId xmlns:a16="http://schemas.microsoft.com/office/drawing/2014/main" id="{89CB8859-CCFB-4D06-AECC-0029CA6194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363034" y="28855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06">
              <a:extLst>
                <a:ext uri="{FF2B5EF4-FFF2-40B4-BE49-F238E27FC236}">
                  <a16:creationId xmlns:a16="http://schemas.microsoft.com/office/drawing/2014/main" id="{2075F976-9885-4165-BC9C-DBA16FD38A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073357" y="-3997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0">
              <a:extLst>
                <a:ext uri="{FF2B5EF4-FFF2-40B4-BE49-F238E27FC236}">
                  <a16:creationId xmlns:a16="http://schemas.microsoft.com/office/drawing/2014/main" id="{760609C2-3DE5-4EDD-B7BF-A320FC1F23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864761" y="124645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5">
              <a:extLst>
                <a:ext uri="{FF2B5EF4-FFF2-40B4-BE49-F238E27FC236}">
                  <a16:creationId xmlns:a16="http://schemas.microsoft.com/office/drawing/2014/main" id="{51823375-A051-4BC7-825B-0F66560437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868691" y="638842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8">
              <a:extLst>
                <a:ext uri="{FF2B5EF4-FFF2-40B4-BE49-F238E27FC236}">
                  <a16:creationId xmlns:a16="http://schemas.microsoft.com/office/drawing/2014/main" id="{CFB367EA-590F-47B3-8700-EAF9963CE7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872105" y="382099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2">
              <a:extLst>
                <a:ext uri="{FF2B5EF4-FFF2-40B4-BE49-F238E27FC236}">
                  <a16:creationId xmlns:a16="http://schemas.microsoft.com/office/drawing/2014/main" id="{DE400FD4-1037-42CF-84E1-8E60C7A6A9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553812" y="423003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4">
              <a:extLst>
                <a:ext uri="{FF2B5EF4-FFF2-40B4-BE49-F238E27FC236}">
                  <a16:creationId xmlns:a16="http://schemas.microsoft.com/office/drawing/2014/main" id="{1A8EC63B-9778-42C3-8E45-B6B6224C9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530740" y="586631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9">
              <a:extLst>
                <a:ext uri="{FF2B5EF4-FFF2-40B4-BE49-F238E27FC236}">
                  <a16:creationId xmlns:a16="http://schemas.microsoft.com/office/drawing/2014/main" id="{B1CC9D87-2F53-4AB3-8F05-4D628F2CD6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510352" y="227906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78">
              <a:extLst>
                <a:ext uri="{FF2B5EF4-FFF2-40B4-BE49-F238E27FC236}">
                  <a16:creationId xmlns:a16="http://schemas.microsoft.com/office/drawing/2014/main" id="{648CF0D8-56FC-478C-8B69-D8E76492F3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282824" y="609511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84">
              <a:extLst>
                <a:ext uri="{FF2B5EF4-FFF2-40B4-BE49-F238E27FC236}">
                  <a16:creationId xmlns:a16="http://schemas.microsoft.com/office/drawing/2014/main" id="{1E71CA55-130A-456D-A26A-D072544E12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214853" y="393628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86">
              <a:extLst>
                <a:ext uri="{FF2B5EF4-FFF2-40B4-BE49-F238E27FC236}">
                  <a16:creationId xmlns:a16="http://schemas.microsoft.com/office/drawing/2014/main" id="{FCA6EC8F-0157-4B9B-882A-82225E7E32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282576" y="87808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106">
              <a:extLst>
                <a:ext uri="{FF2B5EF4-FFF2-40B4-BE49-F238E27FC236}">
                  <a16:creationId xmlns:a16="http://schemas.microsoft.com/office/drawing/2014/main" id="{2AC8E27E-3B2B-4726-B298-F8D6E843F1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018276" y="561469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110">
              <a:extLst>
                <a:ext uri="{FF2B5EF4-FFF2-40B4-BE49-F238E27FC236}">
                  <a16:creationId xmlns:a16="http://schemas.microsoft.com/office/drawing/2014/main" id="{97FA679C-2A10-445C-9C4E-7185405D7E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996000" y="313634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123">
              <a:extLst>
                <a:ext uri="{FF2B5EF4-FFF2-40B4-BE49-F238E27FC236}">
                  <a16:creationId xmlns:a16="http://schemas.microsoft.com/office/drawing/2014/main" id="{508CE495-5226-4004-A03C-A1A6986C05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777712" y="203965"/>
              <a:ext cx="140901" cy="93843"/>
            </a:xfrm>
            <a:custGeom>
              <a:avLst/>
              <a:gdLst>
                <a:gd name="T0" fmla="*/ 26 w 43"/>
                <a:gd name="T1" fmla="*/ 3 h 31"/>
                <a:gd name="T2" fmla="*/ 40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130">
              <a:extLst>
                <a:ext uri="{FF2B5EF4-FFF2-40B4-BE49-F238E27FC236}">
                  <a16:creationId xmlns:a16="http://schemas.microsoft.com/office/drawing/2014/main" id="{7E048EA9-47E8-455A-AD7B-24D1474A2F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750933" y="475286"/>
              <a:ext cx="157737" cy="81603"/>
            </a:xfrm>
            <a:custGeom>
              <a:avLst/>
              <a:gdLst>
                <a:gd name="T0" fmla="*/ 31 w 48"/>
                <a:gd name="T1" fmla="*/ 0 h 27"/>
                <a:gd name="T2" fmla="*/ 18 w 48"/>
                <a:gd name="T3" fmla="*/ 24 h 27"/>
                <a:gd name="T4" fmla="*/ 31 w 48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27">
                  <a:moveTo>
                    <a:pt x="31" y="0"/>
                  </a:moveTo>
                  <a:cubicBezTo>
                    <a:pt x="48" y="10"/>
                    <a:pt x="32" y="27"/>
                    <a:pt x="18" y="24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8">
              <a:extLst>
                <a:ext uri="{FF2B5EF4-FFF2-40B4-BE49-F238E27FC236}">
                  <a16:creationId xmlns:a16="http://schemas.microsoft.com/office/drawing/2014/main" id="{C0D48D73-E5D7-4D42-98D4-960F12F174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531580" y="7310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8">
              <a:extLst>
                <a:ext uri="{FF2B5EF4-FFF2-40B4-BE49-F238E27FC236}">
                  <a16:creationId xmlns:a16="http://schemas.microsoft.com/office/drawing/2014/main" id="{96AC2D82-5C61-4A26-B2B5-B539F28B4D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031757" y="6951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106">
              <a:extLst>
                <a:ext uri="{FF2B5EF4-FFF2-40B4-BE49-F238E27FC236}">
                  <a16:creationId xmlns:a16="http://schemas.microsoft.com/office/drawing/2014/main" id="{FAC301C4-466F-464C-A194-6E6FDF04F7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811007" y="8706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78">
              <a:extLst>
                <a:ext uri="{FF2B5EF4-FFF2-40B4-BE49-F238E27FC236}">
                  <a16:creationId xmlns:a16="http://schemas.microsoft.com/office/drawing/2014/main" id="{B3D709AF-EABF-4CE4-9F48-4648CBA705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51431" y="566910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84">
              <a:extLst>
                <a:ext uri="{FF2B5EF4-FFF2-40B4-BE49-F238E27FC236}">
                  <a16:creationId xmlns:a16="http://schemas.microsoft.com/office/drawing/2014/main" id="{04E78BF2-AFDF-4D21-9C53-6DB3E2B5D4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32921" y="362324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86">
              <a:extLst>
                <a:ext uri="{FF2B5EF4-FFF2-40B4-BE49-F238E27FC236}">
                  <a16:creationId xmlns:a16="http://schemas.microsoft.com/office/drawing/2014/main" id="{6BA6D0CD-F8DC-4D2F-9D99-098F0F1253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42890" y="94007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106">
              <a:extLst>
                <a:ext uri="{FF2B5EF4-FFF2-40B4-BE49-F238E27FC236}">
                  <a16:creationId xmlns:a16="http://schemas.microsoft.com/office/drawing/2014/main" id="{056AADDE-FBBA-497F-9A08-A7D5E3C713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8589" y="512625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110">
              <a:extLst>
                <a:ext uri="{FF2B5EF4-FFF2-40B4-BE49-F238E27FC236}">
                  <a16:creationId xmlns:a16="http://schemas.microsoft.com/office/drawing/2014/main" id="{1F60A2E5-6C68-4EC0-A5C3-AD401385E6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56313" y="264790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112">
              <a:extLst>
                <a:ext uri="{FF2B5EF4-FFF2-40B4-BE49-F238E27FC236}">
                  <a16:creationId xmlns:a16="http://schemas.microsoft.com/office/drawing/2014/main" id="{99E55911-E2C8-4B40-98FD-79A3B760C1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66607" y="691433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123">
              <a:extLst>
                <a:ext uri="{FF2B5EF4-FFF2-40B4-BE49-F238E27FC236}">
                  <a16:creationId xmlns:a16="http://schemas.microsoft.com/office/drawing/2014/main" id="{12610BA4-0146-4CC0-BDB2-11A948F00F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838025" y="196956"/>
              <a:ext cx="140901" cy="93843"/>
            </a:xfrm>
            <a:custGeom>
              <a:avLst/>
              <a:gdLst>
                <a:gd name="T0" fmla="*/ 26 w 43"/>
                <a:gd name="T1" fmla="*/ 3 h 31"/>
                <a:gd name="T2" fmla="*/ 40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130">
              <a:extLst>
                <a:ext uri="{FF2B5EF4-FFF2-40B4-BE49-F238E27FC236}">
                  <a16:creationId xmlns:a16="http://schemas.microsoft.com/office/drawing/2014/main" id="{76946214-CF5D-4B57-8E22-854F5D5FAB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811246" y="486205"/>
              <a:ext cx="157737" cy="81603"/>
            </a:xfrm>
            <a:custGeom>
              <a:avLst/>
              <a:gdLst>
                <a:gd name="T0" fmla="*/ 31 w 48"/>
                <a:gd name="T1" fmla="*/ 0 h 27"/>
                <a:gd name="T2" fmla="*/ 18 w 48"/>
                <a:gd name="T3" fmla="*/ 24 h 27"/>
                <a:gd name="T4" fmla="*/ 31 w 48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27">
                  <a:moveTo>
                    <a:pt x="31" y="0"/>
                  </a:moveTo>
                  <a:cubicBezTo>
                    <a:pt x="48" y="10"/>
                    <a:pt x="32" y="27"/>
                    <a:pt x="18" y="24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135">
              <a:extLst>
                <a:ext uri="{FF2B5EF4-FFF2-40B4-BE49-F238E27FC236}">
                  <a16:creationId xmlns:a16="http://schemas.microsoft.com/office/drawing/2014/main" id="{E285B1F0-7213-4DC0-A10E-B02797F53C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853661" y="783521"/>
              <a:ext cx="128495" cy="84051"/>
            </a:xfrm>
            <a:custGeom>
              <a:avLst/>
              <a:gdLst>
                <a:gd name="T0" fmla="*/ 21 w 39"/>
                <a:gd name="T1" fmla="*/ 0 h 28"/>
                <a:gd name="T2" fmla="*/ 6 w 39"/>
                <a:gd name="T3" fmla="*/ 20 h 28"/>
                <a:gd name="T4" fmla="*/ 21 w 39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8">
                  <a:moveTo>
                    <a:pt x="21" y="0"/>
                  </a:moveTo>
                  <a:cubicBezTo>
                    <a:pt x="39" y="12"/>
                    <a:pt x="22" y="28"/>
                    <a:pt x="6" y="20"/>
                  </a:cubicBezTo>
                  <a:cubicBezTo>
                    <a:pt x="0" y="7"/>
                    <a:pt x="7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8">
              <a:extLst>
                <a:ext uri="{FF2B5EF4-FFF2-40B4-BE49-F238E27FC236}">
                  <a16:creationId xmlns:a16="http://schemas.microsoft.com/office/drawing/2014/main" id="{01025D1B-EAF1-4988-939A-476DDB270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92070" y="20668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106">
              <a:extLst>
                <a:ext uri="{FF2B5EF4-FFF2-40B4-BE49-F238E27FC236}">
                  <a16:creationId xmlns:a16="http://schemas.microsoft.com/office/drawing/2014/main" id="{98AC36B2-A922-481E-8AC6-E0CEBACF4B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802007" y="48929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135">
              <a:extLst>
                <a:ext uri="{FF2B5EF4-FFF2-40B4-BE49-F238E27FC236}">
                  <a16:creationId xmlns:a16="http://schemas.microsoft.com/office/drawing/2014/main" id="{86793B47-6F23-4531-B615-2117296482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605580" y="820927"/>
              <a:ext cx="128495" cy="84051"/>
            </a:xfrm>
            <a:custGeom>
              <a:avLst/>
              <a:gdLst>
                <a:gd name="T0" fmla="*/ 21 w 39"/>
                <a:gd name="T1" fmla="*/ 0 h 28"/>
                <a:gd name="T2" fmla="*/ 6 w 39"/>
                <a:gd name="T3" fmla="*/ 20 h 28"/>
                <a:gd name="T4" fmla="*/ 21 w 39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8">
                  <a:moveTo>
                    <a:pt x="21" y="0"/>
                  </a:moveTo>
                  <a:cubicBezTo>
                    <a:pt x="39" y="12"/>
                    <a:pt x="22" y="28"/>
                    <a:pt x="6" y="20"/>
                  </a:cubicBezTo>
                  <a:cubicBezTo>
                    <a:pt x="0" y="7"/>
                    <a:pt x="7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54">
              <a:extLst>
                <a:ext uri="{FF2B5EF4-FFF2-40B4-BE49-F238E27FC236}">
                  <a16:creationId xmlns:a16="http://schemas.microsoft.com/office/drawing/2014/main" id="{E40091B3-76CD-40EF-A893-21701C3A69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013937" y="727248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84">
              <a:extLst>
                <a:ext uri="{FF2B5EF4-FFF2-40B4-BE49-F238E27FC236}">
                  <a16:creationId xmlns:a16="http://schemas.microsoft.com/office/drawing/2014/main" id="{121648B0-1487-40D9-8DAE-916653F526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749500" y="782538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135">
              <a:extLst>
                <a:ext uri="{FF2B5EF4-FFF2-40B4-BE49-F238E27FC236}">
                  <a16:creationId xmlns:a16="http://schemas.microsoft.com/office/drawing/2014/main" id="{B5CF2290-AD1C-4885-917C-498579A145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241841" y="819808"/>
              <a:ext cx="128495" cy="84051"/>
            </a:xfrm>
            <a:custGeom>
              <a:avLst/>
              <a:gdLst>
                <a:gd name="T0" fmla="*/ 21 w 39"/>
                <a:gd name="T1" fmla="*/ 0 h 28"/>
                <a:gd name="T2" fmla="*/ 6 w 39"/>
                <a:gd name="T3" fmla="*/ 20 h 28"/>
                <a:gd name="T4" fmla="*/ 21 w 39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8">
                  <a:moveTo>
                    <a:pt x="21" y="0"/>
                  </a:moveTo>
                  <a:cubicBezTo>
                    <a:pt x="39" y="12"/>
                    <a:pt x="22" y="28"/>
                    <a:pt x="6" y="20"/>
                  </a:cubicBezTo>
                  <a:cubicBezTo>
                    <a:pt x="0" y="7"/>
                    <a:pt x="7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54">
              <a:extLst>
                <a:ext uri="{FF2B5EF4-FFF2-40B4-BE49-F238E27FC236}">
                  <a16:creationId xmlns:a16="http://schemas.microsoft.com/office/drawing/2014/main" id="{F07321C0-AEED-46D0-A0E5-09BD430BC0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538871" y="765768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84">
              <a:extLst>
                <a:ext uri="{FF2B5EF4-FFF2-40B4-BE49-F238E27FC236}">
                  <a16:creationId xmlns:a16="http://schemas.microsoft.com/office/drawing/2014/main" id="{13063EF5-53D0-4CD8-A83E-4089A06CEC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335602" y="776987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135">
              <a:extLst>
                <a:ext uri="{FF2B5EF4-FFF2-40B4-BE49-F238E27FC236}">
                  <a16:creationId xmlns:a16="http://schemas.microsoft.com/office/drawing/2014/main" id="{B2C4E99F-A1C6-4344-BF75-27AFFD091F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53873" y="791357"/>
              <a:ext cx="128495" cy="84051"/>
            </a:xfrm>
            <a:custGeom>
              <a:avLst/>
              <a:gdLst>
                <a:gd name="T0" fmla="*/ 21 w 39"/>
                <a:gd name="T1" fmla="*/ 0 h 28"/>
                <a:gd name="T2" fmla="*/ 6 w 39"/>
                <a:gd name="T3" fmla="*/ 20 h 28"/>
                <a:gd name="T4" fmla="*/ 21 w 39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8">
                  <a:moveTo>
                    <a:pt x="21" y="0"/>
                  </a:moveTo>
                  <a:cubicBezTo>
                    <a:pt x="39" y="12"/>
                    <a:pt x="22" y="28"/>
                    <a:pt x="6" y="20"/>
                  </a:cubicBezTo>
                  <a:cubicBezTo>
                    <a:pt x="0" y="7"/>
                    <a:pt x="7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54">
              <a:extLst>
                <a:ext uri="{FF2B5EF4-FFF2-40B4-BE49-F238E27FC236}">
                  <a16:creationId xmlns:a16="http://schemas.microsoft.com/office/drawing/2014/main" id="{00FF74AE-2593-4F6B-81F5-F590CBDE3A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224638" y="736759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84">
              <a:extLst>
                <a:ext uri="{FF2B5EF4-FFF2-40B4-BE49-F238E27FC236}">
                  <a16:creationId xmlns:a16="http://schemas.microsoft.com/office/drawing/2014/main" id="{0D88C936-973F-4C41-93CD-06ACC3BE0B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853545" y="831065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54">
              <a:extLst>
                <a:ext uri="{FF2B5EF4-FFF2-40B4-BE49-F238E27FC236}">
                  <a16:creationId xmlns:a16="http://schemas.microsoft.com/office/drawing/2014/main" id="{FBB916FA-E2F0-42B2-9568-E0EC975B89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853406" y="766184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84">
              <a:extLst>
                <a:ext uri="{FF2B5EF4-FFF2-40B4-BE49-F238E27FC236}">
                  <a16:creationId xmlns:a16="http://schemas.microsoft.com/office/drawing/2014/main" id="{2EED1F78-EBC1-42E8-B3ED-F3260AE703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240317" y="839141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9E420B60-EB39-4544-87CE-09C5D7DE30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624456" y="5884485"/>
            <a:ext cx="4752301" cy="951832"/>
            <a:chOff x="6624456" y="5930493"/>
            <a:chExt cx="4752301" cy="951832"/>
          </a:xfrm>
        </p:grpSpPr>
        <p:sp>
          <p:nvSpPr>
            <p:cNvPr id="92" name="Freeform 8">
              <a:extLst>
                <a:ext uri="{FF2B5EF4-FFF2-40B4-BE49-F238E27FC236}">
                  <a16:creationId xmlns:a16="http://schemas.microsoft.com/office/drawing/2014/main" id="{7E80A177-CE54-47FE-B857-BF477246A9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195128" y="6742901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25">
              <a:extLst>
                <a:ext uri="{FF2B5EF4-FFF2-40B4-BE49-F238E27FC236}">
                  <a16:creationId xmlns:a16="http://schemas.microsoft.com/office/drawing/2014/main" id="{A198D49F-543D-45A6-8055-BB8E0267A5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411214" y="6481642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31">
              <a:extLst>
                <a:ext uri="{FF2B5EF4-FFF2-40B4-BE49-F238E27FC236}">
                  <a16:creationId xmlns:a16="http://schemas.microsoft.com/office/drawing/2014/main" id="{ECD712F5-F742-47FE-A71E-88165011FD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390137" y="6264505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36">
              <a:extLst>
                <a:ext uri="{FF2B5EF4-FFF2-40B4-BE49-F238E27FC236}">
                  <a16:creationId xmlns:a16="http://schemas.microsoft.com/office/drawing/2014/main" id="{42492919-7062-4930-8341-A532F329CE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192949" y="6071027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41">
              <a:extLst>
                <a:ext uri="{FF2B5EF4-FFF2-40B4-BE49-F238E27FC236}">
                  <a16:creationId xmlns:a16="http://schemas.microsoft.com/office/drawing/2014/main" id="{5F9DA937-61A8-4E63-B01C-F4A443DDF3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192949" y="6303035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49">
              <a:extLst>
                <a:ext uri="{FF2B5EF4-FFF2-40B4-BE49-F238E27FC236}">
                  <a16:creationId xmlns:a16="http://schemas.microsoft.com/office/drawing/2014/main" id="{F5A6C680-A4FC-4262-8A10-BC70695E02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163831" y="6532250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70">
              <a:extLst>
                <a:ext uri="{FF2B5EF4-FFF2-40B4-BE49-F238E27FC236}">
                  <a16:creationId xmlns:a16="http://schemas.microsoft.com/office/drawing/2014/main" id="{CD563E08-AB21-4835-A4DF-DDAF94780D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74409" y="6271028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85">
              <a:extLst>
                <a:ext uri="{FF2B5EF4-FFF2-40B4-BE49-F238E27FC236}">
                  <a16:creationId xmlns:a16="http://schemas.microsoft.com/office/drawing/2014/main" id="{2A586E34-A7CD-4D99-9717-AABFBC282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77815" y="6458922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87">
              <a:extLst>
                <a:ext uri="{FF2B5EF4-FFF2-40B4-BE49-F238E27FC236}">
                  <a16:creationId xmlns:a16="http://schemas.microsoft.com/office/drawing/2014/main" id="{EF31E361-DA1E-4CE6-98D8-291444CEEC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65294" y="6681956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117">
              <a:extLst>
                <a:ext uri="{FF2B5EF4-FFF2-40B4-BE49-F238E27FC236}">
                  <a16:creationId xmlns:a16="http://schemas.microsoft.com/office/drawing/2014/main" id="{66829572-6C2D-47A1-A37E-CC2FA7E864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672050" y="6028572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118">
              <a:extLst>
                <a:ext uri="{FF2B5EF4-FFF2-40B4-BE49-F238E27FC236}">
                  <a16:creationId xmlns:a16="http://schemas.microsoft.com/office/drawing/2014/main" id="{50DCE6C4-F390-41AE-B5CE-BB2DAF401A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561466" y="6606259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119">
              <a:extLst>
                <a:ext uri="{FF2B5EF4-FFF2-40B4-BE49-F238E27FC236}">
                  <a16:creationId xmlns:a16="http://schemas.microsoft.com/office/drawing/2014/main" id="{B172F65D-71C6-45BA-94E4-377171B6FA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547983" y="6387216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139">
              <a:extLst>
                <a:ext uri="{FF2B5EF4-FFF2-40B4-BE49-F238E27FC236}">
                  <a16:creationId xmlns:a16="http://schemas.microsoft.com/office/drawing/2014/main" id="{A1099F0A-8048-4CBD-9ED0-72CF3432E4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333386" y="6583450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19 w 40"/>
                <a:gd name="T3" fmla="*/ 26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2"/>
                    <a:pt x="34" y="29"/>
                    <a:pt x="19" y="26"/>
                  </a:cubicBezTo>
                  <a:cubicBezTo>
                    <a:pt x="0" y="19"/>
                    <a:pt x="4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144">
              <a:extLst>
                <a:ext uri="{FF2B5EF4-FFF2-40B4-BE49-F238E27FC236}">
                  <a16:creationId xmlns:a16="http://schemas.microsoft.com/office/drawing/2014/main" id="{C9CAE903-ADB3-4CE4-950E-EE0837F2D9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296245" y="6111264"/>
              <a:ext cx="141786" cy="90579"/>
            </a:xfrm>
            <a:custGeom>
              <a:avLst/>
              <a:gdLst>
                <a:gd name="T0" fmla="*/ 28 w 43"/>
                <a:gd name="T1" fmla="*/ 2 h 30"/>
                <a:gd name="T2" fmla="*/ 41 w 43"/>
                <a:gd name="T3" fmla="*/ 20 h 30"/>
                <a:gd name="T4" fmla="*/ 28 w 43"/>
                <a:gd name="T5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8" y="2"/>
                  </a:moveTo>
                  <a:cubicBezTo>
                    <a:pt x="36" y="0"/>
                    <a:pt x="43" y="12"/>
                    <a:pt x="41" y="20"/>
                  </a:cubicBezTo>
                  <a:cubicBezTo>
                    <a:pt x="24" y="30"/>
                    <a:pt x="0" y="14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145">
              <a:extLst>
                <a:ext uri="{FF2B5EF4-FFF2-40B4-BE49-F238E27FC236}">
                  <a16:creationId xmlns:a16="http://schemas.microsoft.com/office/drawing/2014/main" id="{81FA9D8F-DF11-408E-A5F7-94E3C41BD0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312555" y="6322928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19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1"/>
                    <a:pt x="37" y="22"/>
                    <a:pt x="19" y="22"/>
                  </a:cubicBezTo>
                  <a:cubicBezTo>
                    <a:pt x="6" y="18"/>
                    <a:pt x="0" y="4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8">
              <a:extLst>
                <a:ext uri="{FF2B5EF4-FFF2-40B4-BE49-F238E27FC236}">
                  <a16:creationId xmlns:a16="http://schemas.microsoft.com/office/drawing/2014/main" id="{4A8A749C-9CB9-446B-8CA4-7E77E2EDC7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339098" y="6772684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106">
              <a:extLst>
                <a:ext uri="{FF2B5EF4-FFF2-40B4-BE49-F238E27FC236}">
                  <a16:creationId xmlns:a16="http://schemas.microsoft.com/office/drawing/2014/main" id="{8DCE61AA-D23B-4949-B97D-8107FB4769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388303" y="6697479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8">
              <a:extLst>
                <a:ext uri="{FF2B5EF4-FFF2-40B4-BE49-F238E27FC236}">
                  <a16:creationId xmlns:a16="http://schemas.microsoft.com/office/drawing/2014/main" id="{D5734C15-885E-4C4A-BCE2-40EEBC4201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829013" y="6716059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25">
              <a:extLst>
                <a:ext uri="{FF2B5EF4-FFF2-40B4-BE49-F238E27FC236}">
                  <a16:creationId xmlns:a16="http://schemas.microsoft.com/office/drawing/2014/main" id="{0DF76958-CCA0-4139-9926-1713899D0C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045099" y="6447976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id="{997EAA8D-E8EB-4B67-BA2D-4CC4C60878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024022" y="6230839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41">
              <a:extLst>
                <a:ext uri="{FF2B5EF4-FFF2-40B4-BE49-F238E27FC236}">
                  <a16:creationId xmlns:a16="http://schemas.microsoft.com/office/drawing/2014/main" id="{41C18114-E8E5-4736-9BE6-D4E67C3DF6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826834" y="6276193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49">
              <a:extLst>
                <a:ext uri="{FF2B5EF4-FFF2-40B4-BE49-F238E27FC236}">
                  <a16:creationId xmlns:a16="http://schemas.microsoft.com/office/drawing/2014/main" id="{0389C81B-E6D1-4D7D-903B-154945D709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797716" y="6505408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70">
              <a:extLst>
                <a:ext uri="{FF2B5EF4-FFF2-40B4-BE49-F238E27FC236}">
                  <a16:creationId xmlns:a16="http://schemas.microsoft.com/office/drawing/2014/main" id="{D2AB3F76-E9FC-4760-8087-74D9EC6B7A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508294" y="6244186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85">
              <a:extLst>
                <a:ext uri="{FF2B5EF4-FFF2-40B4-BE49-F238E27FC236}">
                  <a16:creationId xmlns:a16="http://schemas.microsoft.com/office/drawing/2014/main" id="{BC4AA8F0-169B-4D3A-99B4-B8757EE21C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511700" y="6432080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87">
              <a:extLst>
                <a:ext uri="{FF2B5EF4-FFF2-40B4-BE49-F238E27FC236}">
                  <a16:creationId xmlns:a16="http://schemas.microsoft.com/office/drawing/2014/main" id="{2E71E590-28E1-4E12-A79C-376650B7B1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499179" y="6655114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103">
              <a:extLst>
                <a:ext uri="{FF2B5EF4-FFF2-40B4-BE49-F238E27FC236}">
                  <a16:creationId xmlns:a16="http://schemas.microsoft.com/office/drawing/2014/main" id="{FB9AB424-39E3-46C5-A19E-DDEE175545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234692" y="6750567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117">
              <a:extLst>
                <a:ext uri="{FF2B5EF4-FFF2-40B4-BE49-F238E27FC236}">
                  <a16:creationId xmlns:a16="http://schemas.microsoft.com/office/drawing/2014/main" id="{2ED9F50D-1DF6-4628-AC2C-FB8CAC3D04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305935" y="5974434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118">
              <a:extLst>
                <a:ext uri="{FF2B5EF4-FFF2-40B4-BE49-F238E27FC236}">
                  <a16:creationId xmlns:a16="http://schemas.microsoft.com/office/drawing/2014/main" id="{0E070AAF-5102-4318-B35D-13957B198A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195351" y="6552121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119">
              <a:extLst>
                <a:ext uri="{FF2B5EF4-FFF2-40B4-BE49-F238E27FC236}">
                  <a16:creationId xmlns:a16="http://schemas.microsoft.com/office/drawing/2014/main" id="{5436B656-AD36-4B2B-9198-4C370D8F70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182025" y="6283746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139">
              <a:extLst>
                <a:ext uri="{FF2B5EF4-FFF2-40B4-BE49-F238E27FC236}">
                  <a16:creationId xmlns:a16="http://schemas.microsoft.com/office/drawing/2014/main" id="{2071E1E0-F515-47F5-A550-E9ED439385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967271" y="6556608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19 w 40"/>
                <a:gd name="T3" fmla="*/ 26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2"/>
                    <a:pt x="34" y="29"/>
                    <a:pt x="19" y="26"/>
                  </a:cubicBezTo>
                  <a:cubicBezTo>
                    <a:pt x="0" y="19"/>
                    <a:pt x="4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144">
              <a:extLst>
                <a:ext uri="{FF2B5EF4-FFF2-40B4-BE49-F238E27FC236}">
                  <a16:creationId xmlns:a16="http://schemas.microsoft.com/office/drawing/2014/main" id="{7DCF15B1-1606-4701-8EC0-95112EC8FF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948602" y="5979595"/>
              <a:ext cx="141786" cy="90579"/>
            </a:xfrm>
            <a:custGeom>
              <a:avLst/>
              <a:gdLst>
                <a:gd name="T0" fmla="*/ 28 w 43"/>
                <a:gd name="T1" fmla="*/ 2 h 30"/>
                <a:gd name="T2" fmla="*/ 41 w 43"/>
                <a:gd name="T3" fmla="*/ 20 h 30"/>
                <a:gd name="T4" fmla="*/ 28 w 43"/>
                <a:gd name="T5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8" y="2"/>
                  </a:moveTo>
                  <a:cubicBezTo>
                    <a:pt x="36" y="0"/>
                    <a:pt x="43" y="12"/>
                    <a:pt x="41" y="20"/>
                  </a:cubicBezTo>
                  <a:cubicBezTo>
                    <a:pt x="24" y="30"/>
                    <a:pt x="0" y="14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145">
              <a:extLst>
                <a:ext uri="{FF2B5EF4-FFF2-40B4-BE49-F238E27FC236}">
                  <a16:creationId xmlns:a16="http://schemas.microsoft.com/office/drawing/2014/main" id="{8C9C97D2-7D94-41DB-B4EC-4B69B0D509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946440" y="6296086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19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1"/>
                    <a:pt x="37" y="22"/>
                    <a:pt x="19" y="22"/>
                  </a:cubicBezTo>
                  <a:cubicBezTo>
                    <a:pt x="6" y="18"/>
                    <a:pt x="0" y="4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8">
              <a:extLst>
                <a:ext uri="{FF2B5EF4-FFF2-40B4-BE49-F238E27FC236}">
                  <a16:creationId xmlns:a16="http://schemas.microsoft.com/office/drawing/2014/main" id="{65F9D91C-5585-464F-8086-E5ED0ADB5C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972983" y="674584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106">
              <a:extLst>
                <a:ext uri="{FF2B5EF4-FFF2-40B4-BE49-F238E27FC236}">
                  <a16:creationId xmlns:a16="http://schemas.microsoft.com/office/drawing/2014/main" id="{99F6EA4E-7EF3-4B4A-BEA7-0D3D931C03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022188" y="6663813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8">
              <a:extLst>
                <a:ext uri="{FF2B5EF4-FFF2-40B4-BE49-F238E27FC236}">
                  <a16:creationId xmlns:a16="http://schemas.microsoft.com/office/drawing/2014/main" id="{BA526659-F1A4-4042-A108-76CFB3DBD7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478347" y="6726975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25">
              <a:extLst>
                <a:ext uri="{FF2B5EF4-FFF2-40B4-BE49-F238E27FC236}">
                  <a16:creationId xmlns:a16="http://schemas.microsoft.com/office/drawing/2014/main" id="{9877EF40-90CB-4799-8572-4F4A5E10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713822" y="6536401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29">
              <a:extLst>
                <a:ext uri="{FF2B5EF4-FFF2-40B4-BE49-F238E27FC236}">
                  <a16:creationId xmlns:a16="http://schemas.microsoft.com/office/drawing/2014/main" id="{285DA720-E488-4A9B-A140-1F44737ECF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733243" y="6057983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31">
              <a:extLst>
                <a:ext uri="{FF2B5EF4-FFF2-40B4-BE49-F238E27FC236}">
                  <a16:creationId xmlns:a16="http://schemas.microsoft.com/office/drawing/2014/main" id="{D38D4092-51E3-4A36-8175-82F5C85F4F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692683" y="6377369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36">
              <a:extLst>
                <a:ext uri="{FF2B5EF4-FFF2-40B4-BE49-F238E27FC236}">
                  <a16:creationId xmlns:a16="http://schemas.microsoft.com/office/drawing/2014/main" id="{6D5B3102-2CB4-4953-9813-30F073A296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495557" y="6018061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41">
              <a:extLst>
                <a:ext uri="{FF2B5EF4-FFF2-40B4-BE49-F238E27FC236}">
                  <a16:creationId xmlns:a16="http://schemas.microsoft.com/office/drawing/2014/main" id="{AFCEC11A-95B5-4DF7-A30A-DD051FCDAB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495557" y="6250069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49">
              <a:extLst>
                <a:ext uri="{FF2B5EF4-FFF2-40B4-BE49-F238E27FC236}">
                  <a16:creationId xmlns:a16="http://schemas.microsoft.com/office/drawing/2014/main" id="{C37CBD80-4119-4E02-94C4-260BA62B58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466439" y="6479284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70">
              <a:extLst>
                <a:ext uri="{FF2B5EF4-FFF2-40B4-BE49-F238E27FC236}">
                  <a16:creationId xmlns:a16="http://schemas.microsoft.com/office/drawing/2014/main" id="{64EDD805-B615-4022-8A64-4554869C68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177017" y="6284843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85">
              <a:extLst>
                <a:ext uri="{FF2B5EF4-FFF2-40B4-BE49-F238E27FC236}">
                  <a16:creationId xmlns:a16="http://schemas.microsoft.com/office/drawing/2014/main" id="{5A8DE9EF-D932-4386-88F7-1D0F5A2E1D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180423" y="6472737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87">
              <a:extLst>
                <a:ext uri="{FF2B5EF4-FFF2-40B4-BE49-F238E27FC236}">
                  <a16:creationId xmlns:a16="http://schemas.microsoft.com/office/drawing/2014/main" id="{0439362E-63A9-4091-92AF-0B62036999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167902" y="6695771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117">
              <a:extLst>
                <a:ext uri="{FF2B5EF4-FFF2-40B4-BE49-F238E27FC236}">
                  <a16:creationId xmlns:a16="http://schemas.microsoft.com/office/drawing/2014/main" id="{041EAA16-517F-47E9-AB9D-47740608E5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974658" y="6015091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118">
              <a:extLst>
                <a:ext uri="{FF2B5EF4-FFF2-40B4-BE49-F238E27FC236}">
                  <a16:creationId xmlns:a16="http://schemas.microsoft.com/office/drawing/2014/main" id="{E0071F9A-C5AF-4EA0-A186-BF24F089D0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864074" y="6592778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119">
              <a:extLst>
                <a:ext uri="{FF2B5EF4-FFF2-40B4-BE49-F238E27FC236}">
                  <a16:creationId xmlns:a16="http://schemas.microsoft.com/office/drawing/2014/main" id="{8273660E-2FC8-4FED-8D67-CFF1D69A3D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850748" y="6324403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139">
              <a:extLst>
                <a:ext uri="{FF2B5EF4-FFF2-40B4-BE49-F238E27FC236}">
                  <a16:creationId xmlns:a16="http://schemas.microsoft.com/office/drawing/2014/main" id="{92B33B56-557D-46CD-89E8-FA7B9BFF7C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635994" y="6563145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19 w 40"/>
                <a:gd name="T3" fmla="*/ 26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2"/>
                    <a:pt x="34" y="29"/>
                    <a:pt x="19" y="26"/>
                  </a:cubicBezTo>
                  <a:cubicBezTo>
                    <a:pt x="0" y="19"/>
                    <a:pt x="4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144">
              <a:extLst>
                <a:ext uri="{FF2B5EF4-FFF2-40B4-BE49-F238E27FC236}">
                  <a16:creationId xmlns:a16="http://schemas.microsoft.com/office/drawing/2014/main" id="{43EAC14F-C938-4BCE-A1EC-4E31AEC3B5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598853" y="6090959"/>
              <a:ext cx="141786" cy="90579"/>
            </a:xfrm>
            <a:custGeom>
              <a:avLst/>
              <a:gdLst>
                <a:gd name="T0" fmla="*/ 28 w 43"/>
                <a:gd name="T1" fmla="*/ 2 h 30"/>
                <a:gd name="T2" fmla="*/ 41 w 43"/>
                <a:gd name="T3" fmla="*/ 20 h 30"/>
                <a:gd name="T4" fmla="*/ 28 w 43"/>
                <a:gd name="T5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8" y="2"/>
                  </a:moveTo>
                  <a:cubicBezTo>
                    <a:pt x="36" y="0"/>
                    <a:pt x="43" y="12"/>
                    <a:pt x="41" y="20"/>
                  </a:cubicBezTo>
                  <a:cubicBezTo>
                    <a:pt x="24" y="30"/>
                    <a:pt x="0" y="14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145">
              <a:extLst>
                <a:ext uri="{FF2B5EF4-FFF2-40B4-BE49-F238E27FC236}">
                  <a16:creationId xmlns:a16="http://schemas.microsoft.com/office/drawing/2014/main" id="{5C3C5159-9C8B-4BC2-BDF4-DB4B56DF5D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615163" y="6302623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19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1"/>
                    <a:pt x="37" y="22"/>
                    <a:pt x="19" y="22"/>
                  </a:cubicBezTo>
                  <a:cubicBezTo>
                    <a:pt x="6" y="18"/>
                    <a:pt x="0" y="4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8">
              <a:extLst>
                <a:ext uri="{FF2B5EF4-FFF2-40B4-BE49-F238E27FC236}">
                  <a16:creationId xmlns:a16="http://schemas.microsoft.com/office/drawing/2014/main" id="{50ECDAAF-E711-4CBA-AD5D-B5A3525892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641706" y="6752379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106">
              <a:extLst>
                <a:ext uri="{FF2B5EF4-FFF2-40B4-BE49-F238E27FC236}">
                  <a16:creationId xmlns:a16="http://schemas.microsoft.com/office/drawing/2014/main" id="{ABD3ADE5-C4C8-43BF-A004-1DB4E97675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690911" y="6752238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70">
              <a:extLst>
                <a:ext uri="{FF2B5EF4-FFF2-40B4-BE49-F238E27FC236}">
                  <a16:creationId xmlns:a16="http://schemas.microsoft.com/office/drawing/2014/main" id="{E7018D39-07D6-4351-810D-29741E7128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37330" y="6235999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85">
              <a:extLst>
                <a:ext uri="{FF2B5EF4-FFF2-40B4-BE49-F238E27FC236}">
                  <a16:creationId xmlns:a16="http://schemas.microsoft.com/office/drawing/2014/main" id="{45EC1EF3-73E3-46EC-B05F-E68CE16760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40736" y="6423893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87">
              <a:extLst>
                <a:ext uri="{FF2B5EF4-FFF2-40B4-BE49-F238E27FC236}">
                  <a16:creationId xmlns:a16="http://schemas.microsoft.com/office/drawing/2014/main" id="{D455521C-F22B-4367-ACA7-595CC4F427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28215" y="6646927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103">
              <a:extLst>
                <a:ext uri="{FF2B5EF4-FFF2-40B4-BE49-F238E27FC236}">
                  <a16:creationId xmlns:a16="http://schemas.microsoft.com/office/drawing/2014/main" id="{9B228660-6A2E-4C6F-9B6C-D7A7CC69D6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935018" y="6113342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117">
              <a:extLst>
                <a:ext uri="{FF2B5EF4-FFF2-40B4-BE49-F238E27FC236}">
                  <a16:creationId xmlns:a16="http://schemas.microsoft.com/office/drawing/2014/main" id="{C20DC9CF-6D6F-44D0-A7C5-3222D6A89A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34971" y="5966247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118">
              <a:extLst>
                <a:ext uri="{FF2B5EF4-FFF2-40B4-BE49-F238E27FC236}">
                  <a16:creationId xmlns:a16="http://schemas.microsoft.com/office/drawing/2014/main" id="{78BFEA79-09D0-47A0-8777-82867E0ECC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924271" y="6639368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119">
              <a:extLst>
                <a:ext uri="{FF2B5EF4-FFF2-40B4-BE49-F238E27FC236}">
                  <a16:creationId xmlns:a16="http://schemas.microsoft.com/office/drawing/2014/main" id="{A150377E-0862-45D6-9912-9237A1F857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911378" y="6380732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139">
              <a:extLst>
                <a:ext uri="{FF2B5EF4-FFF2-40B4-BE49-F238E27FC236}">
                  <a16:creationId xmlns:a16="http://schemas.microsoft.com/office/drawing/2014/main" id="{44B0C21D-2951-47F9-88CA-1F4E98538D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696307" y="6548421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19 w 40"/>
                <a:gd name="T3" fmla="*/ 26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2"/>
                    <a:pt x="34" y="29"/>
                    <a:pt x="19" y="26"/>
                  </a:cubicBezTo>
                  <a:cubicBezTo>
                    <a:pt x="0" y="19"/>
                    <a:pt x="4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144">
              <a:extLst>
                <a:ext uri="{FF2B5EF4-FFF2-40B4-BE49-F238E27FC236}">
                  <a16:creationId xmlns:a16="http://schemas.microsoft.com/office/drawing/2014/main" id="{E5B500A1-AF9B-49A1-B6B0-51FC17B841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659166" y="6076235"/>
              <a:ext cx="141786" cy="90579"/>
            </a:xfrm>
            <a:custGeom>
              <a:avLst/>
              <a:gdLst>
                <a:gd name="T0" fmla="*/ 28 w 43"/>
                <a:gd name="T1" fmla="*/ 2 h 30"/>
                <a:gd name="T2" fmla="*/ 41 w 43"/>
                <a:gd name="T3" fmla="*/ 20 h 30"/>
                <a:gd name="T4" fmla="*/ 28 w 43"/>
                <a:gd name="T5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8" y="2"/>
                  </a:moveTo>
                  <a:cubicBezTo>
                    <a:pt x="36" y="0"/>
                    <a:pt x="43" y="12"/>
                    <a:pt x="41" y="20"/>
                  </a:cubicBezTo>
                  <a:cubicBezTo>
                    <a:pt x="24" y="30"/>
                    <a:pt x="0" y="14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145">
              <a:extLst>
                <a:ext uri="{FF2B5EF4-FFF2-40B4-BE49-F238E27FC236}">
                  <a16:creationId xmlns:a16="http://schemas.microsoft.com/office/drawing/2014/main" id="{E4D6D63F-DCA7-42C7-A1FF-844F40C50B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675476" y="6287899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19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1"/>
                    <a:pt x="37" y="22"/>
                    <a:pt x="19" y="22"/>
                  </a:cubicBezTo>
                  <a:cubicBezTo>
                    <a:pt x="6" y="18"/>
                    <a:pt x="0" y="4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8">
              <a:extLst>
                <a:ext uri="{FF2B5EF4-FFF2-40B4-BE49-F238E27FC236}">
                  <a16:creationId xmlns:a16="http://schemas.microsoft.com/office/drawing/2014/main" id="{8697CA0D-22DD-482E-9EBE-5AC02B1C09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702019" y="6737655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135">
              <a:extLst>
                <a:ext uri="{FF2B5EF4-FFF2-40B4-BE49-F238E27FC236}">
                  <a16:creationId xmlns:a16="http://schemas.microsoft.com/office/drawing/2014/main" id="{0F638DFA-E3FC-449B-A784-DC4E10846E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011068" y="6040931"/>
              <a:ext cx="128495" cy="84051"/>
            </a:xfrm>
            <a:custGeom>
              <a:avLst/>
              <a:gdLst>
                <a:gd name="T0" fmla="*/ 21 w 39"/>
                <a:gd name="T1" fmla="*/ 0 h 28"/>
                <a:gd name="T2" fmla="*/ 6 w 39"/>
                <a:gd name="T3" fmla="*/ 20 h 28"/>
                <a:gd name="T4" fmla="*/ 21 w 39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8">
                  <a:moveTo>
                    <a:pt x="21" y="0"/>
                  </a:moveTo>
                  <a:cubicBezTo>
                    <a:pt x="39" y="12"/>
                    <a:pt x="22" y="28"/>
                    <a:pt x="6" y="20"/>
                  </a:cubicBezTo>
                  <a:cubicBezTo>
                    <a:pt x="0" y="7"/>
                    <a:pt x="7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54">
              <a:extLst>
                <a:ext uri="{FF2B5EF4-FFF2-40B4-BE49-F238E27FC236}">
                  <a16:creationId xmlns:a16="http://schemas.microsoft.com/office/drawing/2014/main" id="{30C58E92-3C12-4DDC-9E8B-6B8949D3EC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517909" y="5945209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84">
              <a:extLst>
                <a:ext uri="{FF2B5EF4-FFF2-40B4-BE49-F238E27FC236}">
                  <a16:creationId xmlns:a16="http://schemas.microsoft.com/office/drawing/2014/main" id="{65C2555C-68ED-4AA1-8EC4-9ED08441E0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117059" y="6075182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70">
              <a:extLst>
                <a:ext uri="{FF2B5EF4-FFF2-40B4-BE49-F238E27FC236}">
                  <a16:creationId xmlns:a16="http://schemas.microsoft.com/office/drawing/2014/main" id="{2E89B8BC-4B28-466A-9162-64BABFA94C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837349" y="6098306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85">
              <a:extLst>
                <a:ext uri="{FF2B5EF4-FFF2-40B4-BE49-F238E27FC236}">
                  <a16:creationId xmlns:a16="http://schemas.microsoft.com/office/drawing/2014/main" id="{CE1C577C-8272-42AD-BA80-547605EE38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212741" y="6096012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38">
              <a:extLst>
                <a:ext uri="{FF2B5EF4-FFF2-40B4-BE49-F238E27FC236}">
                  <a16:creationId xmlns:a16="http://schemas.microsoft.com/office/drawing/2014/main" id="{9D6179B9-63A8-4087-B0D7-442412CBD4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565941" y="6004156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39">
              <a:extLst>
                <a:ext uri="{FF2B5EF4-FFF2-40B4-BE49-F238E27FC236}">
                  <a16:creationId xmlns:a16="http://schemas.microsoft.com/office/drawing/2014/main" id="{CADD67EC-77B7-47BA-9D84-FC526915E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563951" y="6199762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38">
              <a:extLst>
                <a:ext uri="{FF2B5EF4-FFF2-40B4-BE49-F238E27FC236}">
                  <a16:creationId xmlns:a16="http://schemas.microsoft.com/office/drawing/2014/main" id="{5CFAE0AC-B0B1-4BBD-A3B2-476B343D93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461807" y="606739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Freeform 39">
              <a:extLst>
                <a:ext uri="{FF2B5EF4-FFF2-40B4-BE49-F238E27FC236}">
                  <a16:creationId xmlns:a16="http://schemas.microsoft.com/office/drawing/2014/main" id="{F33104F7-7254-4522-B3EF-B9391BA9DE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70379" y="5977807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38">
              <a:extLst>
                <a:ext uri="{FF2B5EF4-FFF2-40B4-BE49-F238E27FC236}">
                  <a16:creationId xmlns:a16="http://schemas.microsoft.com/office/drawing/2014/main" id="{95F2981E-6FD0-4E2E-9C96-25DDC8ABF4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784348" y="6081220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39">
              <a:extLst>
                <a:ext uri="{FF2B5EF4-FFF2-40B4-BE49-F238E27FC236}">
                  <a16:creationId xmlns:a16="http://schemas.microsoft.com/office/drawing/2014/main" id="{C4B43AF8-30C3-4D75-9592-EB022861F6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32809" y="6044045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7" name="Rectangle 166">
            <a:extLst>
              <a:ext uri="{FF2B5EF4-FFF2-40B4-BE49-F238E27FC236}">
                <a16:creationId xmlns:a16="http://schemas.microsoft.com/office/drawing/2014/main" id="{B4CE0640-B5AC-420F-A979-4701983D46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42773" y="871729"/>
            <a:ext cx="7849227" cy="510997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8E46C74C-8BCF-4E0A-810A-66A8846DEB78}"/>
              </a:ext>
            </a:extLst>
          </p:cNvPr>
          <p:cNvSpPr txBox="1"/>
          <p:nvPr/>
        </p:nvSpPr>
        <p:spPr>
          <a:xfrm>
            <a:off x="4329286" y="752403"/>
            <a:ext cx="7862714" cy="50772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40000"/>
              </a:lnSpc>
              <a:spcAft>
                <a:spcPts val="600"/>
              </a:spcAft>
              <a:buClr>
                <a:schemeClr val="bg2">
                  <a:lumMod val="75000"/>
                </a:schemeClr>
              </a:buClr>
            </a:pPr>
            <a:r>
              <a:rPr lang="en-US" sz="1750" dirty="0">
                <a:solidFill>
                  <a:schemeClr val="tx2"/>
                </a:solidFill>
              </a:rPr>
              <a:t>Shared Media </a:t>
            </a:r>
            <a:r>
              <a:rPr lang="en-US" sz="1750" dirty="0" err="1">
                <a:solidFill>
                  <a:schemeClr val="tx2"/>
                </a:solidFill>
              </a:rPr>
              <a:t>deckt</a:t>
            </a:r>
            <a:r>
              <a:rPr lang="en-US" sz="1750" dirty="0">
                <a:solidFill>
                  <a:schemeClr val="tx2"/>
                </a:solidFill>
              </a:rPr>
              <a:t> </a:t>
            </a:r>
            <a:r>
              <a:rPr lang="en-US" sz="1750" dirty="0" err="1">
                <a:solidFill>
                  <a:schemeClr val="tx2"/>
                </a:solidFill>
              </a:rPr>
              <a:t>alles</a:t>
            </a:r>
            <a:r>
              <a:rPr lang="en-US" sz="1750" dirty="0">
                <a:solidFill>
                  <a:schemeClr val="tx2"/>
                </a:solidFill>
              </a:rPr>
              <a:t> </a:t>
            </a:r>
            <a:r>
              <a:rPr lang="en-US" sz="1750" dirty="0" err="1">
                <a:solidFill>
                  <a:schemeClr val="tx2"/>
                </a:solidFill>
              </a:rPr>
              <a:t>im</a:t>
            </a:r>
            <a:r>
              <a:rPr lang="en-US" sz="1750" dirty="0">
                <a:solidFill>
                  <a:schemeClr val="tx2"/>
                </a:solidFill>
              </a:rPr>
              <a:t> </a:t>
            </a:r>
            <a:r>
              <a:rPr lang="en-US" sz="1750" dirty="0" err="1">
                <a:solidFill>
                  <a:schemeClr val="tx2"/>
                </a:solidFill>
              </a:rPr>
              <a:t>Rahmen</a:t>
            </a:r>
            <a:r>
              <a:rPr lang="en-US" sz="1750" dirty="0">
                <a:solidFill>
                  <a:schemeClr val="tx2"/>
                </a:solidFill>
              </a:rPr>
              <a:t> der </a:t>
            </a:r>
            <a:r>
              <a:rPr lang="en-US" sz="1750" dirty="0" err="1">
                <a:solidFill>
                  <a:schemeClr val="tx2"/>
                </a:solidFill>
              </a:rPr>
              <a:t>sozialen</a:t>
            </a:r>
            <a:r>
              <a:rPr lang="en-US" sz="1750" dirty="0">
                <a:solidFill>
                  <a:schemeClr val="tx2"/>
                </a:solidFill>
              </a:rPr>
              <a:t> </a:t>
            </a:r>
            <a:r>
              <a:rPr lang="en-US" sz="1750" dirty="0" err="1">
                <a:solidFill>
                  <a:schemeClr val="tx2"/>
                </a:solidFill>
              </a:rPr>
              <a:t>Netzwerke</a:t>
            </a:r>
            <a:r>
              <a:rPr lang="en-US" sz="1750" dirty="0">
                <a:solidFill>
                  <a:schemeClr val="tx2"/>
                </a:solidFill>
              </a:rPr>
              <a:t> ab. [3] </a:t>
            </a:r>
          </a:p>
          <a:p>
            <a:pPr>
              <a:lnSpc>
                <a:spcPct val="140000"/>
              </a:lnSpc>
              <a:spcAft>
                <a:spcPts val="600"/>
              </a:spcAft>
              <a:buClr>
                <a:schemeClr val="bg2">
                  <a:lumMod val="75000"/>
                </a:schemeClr>
              </a:buClr>
            </a:pPr>
            <a:r>
              <a:rPr lang="en-US" sz="1750" dirty="0">
                <a:solidFill>
                  <a:schemeClr val="tx2"/>
                </a:solidFill>
              </a:rPr>
              <a:t>Ein User </a:t>
            </a:r>
            <a:r>
              <a:rPr lang="en-US" sz="1750" dirty="0" err="1">
                <a:solidFill>
                  <a:schemeClr val="tx2"/>
                </a:solidFill>
              </a:rPr>
              <a:t>teilt</a:t>
            </a:r>
            <a:r>
              <a:rPr lang="en-US" sz="1750" dirty="0">
                <a:solidFill>
                  <a:schemeClr val="tx2"/>
                </a:solidFill>
              </a:rPr>
              <a:t> </a:t>
            </a:r>
            <a:r>
              <a:rPr lang="en-US" sz="1750" dirty="0" err="1">
                <a:solidFill>
                  <a:schemeClr val="tx2"/>
                </a:solidFill>
              </a:rPr>
              <a:t>Inhalte</a:t>
            </a:r>
            <a:r>
              <a:rPr lang="en-US" sz="1750" dirty="0">
                <a:solidFill>
                  <a:schemeClr val="tx2"/>
                </a:solidFill>
              </a:rPr>
              <a:t> </a:t>
            </a:r>
            <a:r>
              <a:rPr lang="en-US" sz="1750" dirty="0" err="1">
                <a:solidFill>
                  <a:schemeClr val="tx2"/>
                </a:solidFill>
              </a:rPr>
              <a:t>eines</a:t>
            </a:r>
            <a:r>
              <a:rPr lang="en-US" sz="1750" dirty="0">
                <a:solidFill>
                  <a:schemeClr val="tx2"/>
                </a:solidFill>
              </a:rPr>
              <a:t> </a:t>
            </a:r>
            <a:r>
              <a:rPr lang="en-US" sz="1750" dirty="0" err="1">
                <a:solidFill>
                  <a:schemeClr val="tx2"/>
                </a:solidFill>
              </a:rPr>
              <a:t>Unternehmens</a:t>
            </a:r>
            <a:r>
              <a:rPr lang="en-US" sz="1750" dirty="0">
                <a:solidFill>
                  <a:schemeClr val="tx2"/>
                </a:solidFill>
              </a:rPr>
              <a:t> </a:t>
            </a:r>
            <a:r>
              <a:rPr lang="en-US" sz="1750" dirty="0" err="1">
                <a:solidFill>
                  <a:schemeClr val="tx2"/>
                </a:solidFill>
              </a:rPr>
              <a:t>oder</a:t>
            </a:r>
            <a:r>
              <a:rPr lang="en-US" sz="1750" dirty="0">
                <a:solidFill>
                  <a:schemeClr val="tx2"/>
                </a:solidFill>
              </a:rPr>
              <a:t> </a:t>
            </a:r>
            <a:r>
              <a:rPr lang="en-US" sz="1750" dirty="0" err="1">
                <a:solidFill>
                  <a:schemeClr val="tx2"/>
                </a:solidFill>
              </a:rPr>
              <a:t>abonniert</a:t>
            </a:r>
            <a:r>
              <a:rPr lang="en-US" sz="1750" dirty="0">
                <a:solidFill>
                  <a:schemeClr val="tx2"/>
                </a:solidFill>
              </a:rPr>
              <a:t> </a:t>
            </a:r>
            <a:r>
              <a:rPr lang="en-US" sz="1750" dirty="0" err="1">
                <a:solidFill>
                  <a:schemeClr val="tx2"/>
                </a:solidFill>
              </a:rPr>
              <a:t>diesen</a:t>
            </a:r>
            <a:r>
              <a:rPr lang="en-US" sz="1750" dirty="0">
                <a:solidFill>
                  <a:schemeClr val="tx2"/>
                </a:solidFill>
              </a:rPr>
              <a:t>, </a:t>
            </a:r>
            <a:r>
              <a:rPr lang="en-US" sz="1750" dirty="0" err="1">
                <a:solidFill>
                  <a:schemeClr val="tx2"/>
                </a:solidFill>
              </a:rPr>
              <a:t>wenn</a:t>
            </a:r>
            <a:r>
              <a:rPr lang="en-US" sz="1750" dirty="0">
                <a:solidFill>
                  <a:schemeClr val="tx2"/>
                </a:solidFill>
              </a:rPr>
              <a:t> </a:t>
            </a:r>
            <a:r>
              <a:rPr lang="en-US" sz="1750" dirty="0" err="1">
                <a:solidFill>
                  <a:schemeClr val="tx2"/>
                </a:solidFill>
              </a:rPr>
              <a:t>ihm</a:t>
            </a:r>
            <a:r>
              <a:rPr lang="en-US" sz="1750" dirty="0">
                <a:solidFill>
                  <a:schemeClr val="tx2"/>
                </a:solidFill>
              </a:rPr>
              <a:t> die </a:t>
            </a:r>
            <a:r>
              <a:rPr lang="en-US" sz="1750" dirty="0" err="1">
                <a:solidFill>
                  <a:schemeClr val="tx2"/>
                </a:solidFill>
              </a:rPr>
              <a:t>Inhalte</a:t>
            </a:r>
            <a:r>
              <a:rPr lang="en-US" sz="1750" dirty="0">
                <a:solidFill>
                  <a:schemeClr val="tx2"/>
                </a:solidFill>
              </a:rPr>
              <a:t> </a:t>
            </a:r>
            <a:r>
              <a:rPr lang="en-US" sz="1750" dirty="0" err="1">
                <a:solidFill>
                  <a:schemeClr val="tx2"/>
                </a:solidFill>
              </a:rPr>
              <a:t>gefallen</a:t>
            </a:r>
            <a:r>
              <a:rPr lang="en-US" sz="1750" dirty="0">
                <a:solidFill>
                  <a:schemeClr val="tx2"/>
                </a:solidFill>
              </a:rPr>
              <a:t>. </a:t>
            </a:r>
            <a:r>
              <a:rPr lang="en-US" sz="1750" dirty="0" err="1">
                <a:solidFill>
                  <a:schemeClr val="tx2"/>
                </a:solidFill>
              </a:rPr>
              <a:t>Dadurch</a:t>
            </a:r>
            <a:r>
              <a:rPr lang="en-US" sz="1750" dirty="0">
                <a:solidFill>
                  <a:schemeClr val="tx2"/>
                </a:solidFill>
              </a:rPr>
              <a:t> </a:t>
            </a:r>
            <a:r>
              <a:rPr lang="en-US" sz="1750" dirty="0" err="1">
                <a:solidFill>
                  <a:schemeClr val="tx2"/>
                </a:solidFill>
              </a:rPr>
              <a:t>entsteht</a:t>
            </a:r>
            <a:r>
              <a:rPr lang="en-US" sz="1750" dirty="0">
                <a:solidFill>
                  <a:schemeClr val="tx2"/>
                </a:solidFill>
              </a:rPr>
              <a:t> </a:t>
            </a:r>
            <a:r>
              <a:rPr lang="en-US" sz="1750" dirty="0" err="1">
                <a:solidFill>
                  <a:schemeClr val="tx2"/>
                </a:solidFill>
              </a:rPr>
              <a:t>automatisch</a:t>
            </a:r>
            <a:r>
              <a:rPr lang="en-US" sz="1750" dirty="0">
                <a:solidFill>
                  <a:schemeClr val="tx2"/>
                </a:solidFill>
              </a:rPr>
              <a:t> </a:t>
            </a:r>
            <a:r>
              <a:rPr lang="en-US" sz="1750" dirty="0" err="1">
                <a:solidFill>
                  <a:schemeClr val="tx2"/>
                </a:solidFill>
              </a:rPr>
              <a:t>mehr</a:t>
            </a:r>
            <a:r>
              <a:rPr lang="en-US" sz="1750" dirty="0">
                <a:solidFill>
                  <a:schemeClr val="tx2"/>
                </a:solidFill>
              </a:rPr>
              <a:t> Traffic auf der </a:t>
            </a:r>
            <a:r>
              <a:rPr lang="en-US" sz="1750" dirty="0" err="1">
                <a:solidFill>
                  <a:schemeClr val="tx2"/>
                </a:solidFill>
              </a:rPr>
              <a:t>Seite</a:t>
            </a:r>
            <a:r>
              <a:rPr lang="en-US" sz="1750" dirty="0">
                <a:solidFill>
                  <a:schemeClr val="tx2"/>
                </a:solidFill>
              </a:rPr>
              <a:t> des </a:t>
            </a:r>
            <a:r>
              <a:rPr lang="en-US" sz="1750" dirty="0" err="1">
                <a:solidFill>
                  <a:schemeClr val="tx2"/>
                </a:solidFill>
              </a:rPr>
              <a:t>Unternehmens</a:t>
            </a:r>
            <a:r>
              <a:rPr lang="en-US" sz="1750" dirty="0">
                <a:solidFill>
                  <a:schemeClr val="tx2"/>
                </a:solidFill>
              </a:rPr>
              <a:t>. Die </a:t>
            </a:r>
            <a:r>
              <a:rPr lang="en-US" sz="1750" dirty="0" err="1">
                <a:solidFill>
                  <a:schemeClr val="tx2"/>
                </a:solidFill>
              </a:rPr>
              <a:t>Schwelle</a:t>
            </a:r>
            <a:r>
              <a:rPr lang="en-US" sz="1750" dirty="0">
                <a:solidFill>
                  <a:schemeClr val="tx2"/>
                </a:solidFill>
              </a:rPr>
              <a:t> </a:t>
            </a:r>
            <a:r>
              <a:rPr lang="en-US" sz="1750" dirty="0" err="1">
                <a:solidFill>
                  <a:schemeClr val="tx2"/>
                </a:solidFill>
              </a:rPr>
              <a:t>zu</a:t>
            </a:r>
            <a:r>
              <a:rPr lang="en-US" sz="1750" dirty="0">
                <a:solidFill>
                  <a:schemeClr val="tx2"/>
                </a:solidFill>
              </a:rPr>
              <a:t> den </a:t>
            </a:r>
            <a:r>
              <a:rPr lang="en-US" sz="1750" dirty="0" err="1">
                <a:solidFill>
                  <a:schemeClr val="tx2"/>
                </a:solidFill>
              </a:rPr>
              <a:t>Kunden</a:t>
            </a:r>
            <a:r>
              <a:rPr lang="en-US" sz="1750" dirty="0">
                <a:solidFill>
                  <a:schemeClr val="tx2"/>
                </a:solidFill>
              </a:rPr>
              <a:t> </a:t>
            </a:r>
            <a:r>
              <a:rPr lang="en-US" sz="1750" dirty="0" err="1">
                <a:solidFill>
                  <a:schemeClr val="tx2"/>
                </a:solidFill>
              </a:rPr>
              <a:t>wird</a:t>
            </a:r>
            <a:r>
              <a:rPr lang="en-US" sz="1750" dirty="0">
                <a:solidFill>
                  <a:schemeClr val="tx2"/>
                </a:solidFill>
              </a:rPr>
              <a:t> </a:t>
            </a:r>
            <a:r>
              <a:rPr lang="en-US" sz="1750" dirty="0" err="1">
                <a:solidFill>
                  <a:schemeClr val="tx2"/>
                </a:solidFill>
              </a:rPr>
              <a:t>zudem</a:t>
            </a:r>
            <a:r>
              <a:rPr lang="en-US" sz="1750" dirty="0">
                <a:solidFill>
                  <a:schemeClr val="tx2"/>
                </a:solidFill>
              </a:rPr>
              <a:t> </a:t>
            </a:r>
            <a:r>
              <a:rPr lang="en-US" sz="1750" dirty="0" err="1">
                <a:solidFill>
                  <a:schemeClr val="tx2"/>
                </a:solidFill>
              </a:rPr>
              <a:t>geringer</a:t>
            </a:r>
            <a:r>
              <a:rPr lang="en-US" sz="1750" dirty="0">
                <a:solidFill>
                  <a:schemeClr val="tx2"/>
                </a:solidFill>
              </a:rPr>
              <a:t>. [2]</a:t>
            </a:r>
          </a:p>
          <a:p>
            <a:pPr>
              <a:lnSpc>
                <a:spcPct val="140000"/>
              </a:lnSpc>
              <a:spcAft>
                <a:spcPts val="600"/>
              </a:spcAft>
              <a:buClr>
                <a:schemeClr val="bg2">
                  <a:lumMod val="75000"/>
                </a:schemeClr>
              </a:buClr>
            </a:pPr>
            <a:r>
              <a:rPr lang="en-US" sz="1750" b="1" dirty="0" err="1">
                <a:solidFill>
                  <a:schemeClr val="tx2"/>
                </a:solidFill>
              </a:rPr>
              <a:t>Stärken</a:t>
            </a:r>
            <a:r>
              <a:rPr lang="en-US" sz="1750" b="1" dirty="0">
                <a:solidFill>
                  <a:schemeClr val="tx2"/>
                </a:solidFill>
              </a:rPr>
              <a:t>:</a:t>
            </a:r>
          </a:p>
          <a:p>
            <a:pPr marL="342000" indent="-457200">
              <a:lnSpc>
                <a:spcPct val="140000"/>
              </a:lnSpc>
              <a:spcAft>
                <a:spcPts val="600"/>
              </a:spcAft>
              <a:buClr>
                <a:schemeClr val="bg2">
                  <a:lumMod val="75000"/>
                </a:schemeClr>
              </a:buClr>
            </a:pPr>
            <a:r>
              <a:rPr lang="en-US" sz="1750" dirty="0" err="1">
                <a:solidFill>
                  <a:schemeClr val="tx2"/>
                </a:solidFill>
              </a:rPr>
              <a:t>Vereinfachtes</a:t>
            </a:r>
            <a:r>
              <a:rPr lang="en-US" sz="1750" dirty="0">
                <a:solidFill>
                  <a:schemeClr val="tx2"/>
                </a:solidFill>
              </a:rPr>
              <a:t> Targeting: </a:t>
            </a:r>
            <a:r>
              <a:rPr lang="en-US" sz="1750" dirty="0" err="1">
                <a:solidFill>
                  <a:schemeClr val="tx2"/>
                </a:solidFill>
              </a:rPr>
              <a:t>Mit</a:t>
            </a:r>
            <a:r>
              <a:rPr lang="en-US" sz="1750" dirty="0">
                <a:solidFill>
                  <a:schemeClr val="tx2"/>
                </a:solidFill>
              </a:rPr>
              <a:t> </a:t>
            </a:r>
            <a:r>
              <a:rPr lang="en-US" sz="1750" dirty="0" err="1">
                <a:solidFill>
                  <a:schemeClr val="tx2"/>
                </a:solidFill>
              </a:rPr>
              <a:t>Hilfe</a:t>
            </a:r>
            <a:r>
              <a:rPr lang="en-US" sz="1750" dirty="0">
                <a:solidFill>
                  <a:schemeClr val="tx2"/>
                </a:solidFill>
              </a:rPr>
              <a:t> der </a:t>
            </a:r>
            <a:r>
              <a:rPr lang="en-US" sz="1750" dirty="0" err="1">
                <a:solidFill>
                  <a:schemeClr val="tx2"/>
                </a:solidFill>
              </a:rPr>
              <a:t>Algorithmen</a:t>
            </a:r>
            <a:r>
              <a:rPr lang="en-US" sz="1750" dirty="0">
                <a:solidFill>
                  <a:schemeClr val="tx2"/>
                </a:solidFill>
              </a:rPr>
              <a:t> der </a:t>
            </a:r>
            <a:r>
              <a:rPr lang="en-US" sz="1750" dirty="0" err="1">
                <a:solidFill>
                  <a:schemeClr val="tx2"/>
                </a:solidFill>
              </a:rPr>
              <a:t>sozialen</a:t>
            </a:r>
            <a:r>
              <a:rPr lang="en-US" sz="1750" dirty="0">
                <a:solidFill>
                  <a:schemeClr val="tx2"/>
                </a:solidFill>
              </a:rPr>
              <a:t> </a:t>
            </a:r>
            <a:r>
              <a:rPr lang="en-US" sz="1750" dirty="0" err="1">
                <a:solidFill>
                  <a:schemeClr val="tx2"/>
                </a:solidFill>
              </a:rPr>
              <a:t>Netzwerke</a:t>
            </a:r>
            <a:r>
              <a:rPr lang="en-US" sz="1750" dirty="0">
                <a:solidFill>
                  <a:schemeClr val="tx2"/>
                </a:solidFill>
              </a:rPr>
              <a:t> </a:t>
            </a:r>
            <a:r>
              <a:rPr lang="en-US" sz="1750" dirty="0" err="1">
                <a:solidFill>
                  <a:schemeClr val="tx2"/>
                </a:solidFill>
              </a:rPr>
              <a:t>können</a:t>
            </a:r>
            <a:r>
              <a:rPr lang="en-US" sz="1750" dirty="0">
                <a:solidFill>
                  <a:schemeClr val="tx2"/>
                </a:solidFill>
              </a:rPr>
              <a:t> die </a:t>
            </a:r>
            <a:r>
              <a:rPr lang="en-US" sz="1750" dirty="0" err="1">
                <a:solidFill>
                  <a:schemeClr val="tx2"/>
                </a:solidFill>
              </a:rPr>
              <a:t>Unternehmen</a:t>
            </a:r>
            <a:r>
              <a:rPr lang="en-US" sz="1750" dirty="0">
                <a:solidFill>
                  <a:schemeClr val="tx2"/>
                </a:solidFill>
              </a:rPr>
              <a:t> </a:t>
            </a:r>
            <a:r>
              <a:rPr lang="en-US" sz="1750" dirty="0" err="1">
                <a:solidFill>
                  <a:schemeClr val="tx2"/>
                </a:solidFill>
              </a:rPr>
              <a:t>einen</a:t>
            </a:r>
            <a:r>
              <a:rPr lang="en-US" sz="1750" dirty="0">
                <a:solidFill>
                  <a:schemeClr val="tx2"/>
                </a:solidFill>
              </a:rPr>
              <a:t> </a:t>
            </a:r>
            <a:r>
              <a:rPr lang="en-US" sz="1750" dirty="0" err="1">
                <a:solidFill>
                  <a:schemeClr val="tx2"/>
                </a:solidFill>
              </a:rPr>
              <a:t>besseren</a:t>
            </a:r>
            <a:r>
              <a:rPr lang="en-US" sz="1750" dirty="0">
                <a:solidFill>
                  <a:schemeClr val="tx2"/>
                </a:solidFill>
              </a:rPr>
              <a:t> </a:t>
            </a:r>
            <a:r>
              <a:rPr lang="en-US" sz="1750" dirty="0" err="1">
                <a:solidFill>
                  <a:schemeClr val="tx2"/>
                </a:solidFill>
              </a:rPr>
              <a:t>Zugang</a:t>
            </a:r>
            <a:r>
              <a:rPr lang="en-US" sz="1750" dirty="0">
                <a:solidFill>
                  <a:schemeClr val="tx2"/>
                </a:solidFill>
              </a:rPr>
              <a:t> </a:t>
            </a:r>
            <a:r>
              <a:rPr lang="en-US" sz="1750" dirty="0" err="1">
                <a:solidFill>
                  <a:schemeClr val="tx2"/>
                </a:solidFill>
              </a:rPr>
              <a:t>zu</a:t>
            </a:r>
            <a:r>
              <a:rPr lang="en-US" sz="1750" dirty="0">
                <a:solidFill>
                  <a:schemeClr val="tx2"/>
                </a:solidFill>
              </a:rPr>
              <a:t> den </a:t>
            </a:r>
            <a:r>
              <a:rPr lang="en-US" sz="1750" dirty="0" err="1">
                <a:solidFill>
                  <a:schemeClr val="tx2"/>
                </a:solidFill>
              </a:rPr>
              <a:t>Kunden</a:t>
            </a:r>
            <a:r>
              <a:rPr lang="en-US" sz="1750" dirty="0">
                <a:solidFill>
                  <a:schemeClr val="tx2"/>
                </a:solidFill>
              </a:rPr>
              <a:t> </a:t>
            </a:r>
            <a:r>
              <a:rPr lang="en-US" sz="1750" dirty="0" err="1">
                <a:solidFill>
                  <a:schemeClr val="tx2"/>
                </a:solidFill>
              </a:rPr>
              <a:t>bekommen</a:t>
            </a:r>
            <a:r>
              <a:rPr lang="en-US" sz="1750" dirty="0">
                <a:solidFill>
                  <a:schemeClr val="tx2"/>
                </a:solidFill>
              </a:rPr>
              <a:t>.</a:t>
            </a:r>
          </a:p>
          <a:p>
            <a:pPr marL="342000" indent="-457200">
              <a:lnSpc>
                <a:spcPct val="140000"/>
              </a:lnSpc>
              <a:spcAft>
                <a:spcPts val="600"/>
              </a:spcAft>
              <a:buClr>
                <a:schemeClr val="bg2">
                  <a:lumMod val="75000"/>
                </a:schemeClr>
              </a:buClr>
            </a:pPr>
            <a:r>
              <a:rPr lang="en-US" sz="1750" dirty="0" err="1">
                <a:solidFill>
                  <a:schemeClr val="tx2"/>
                </a:solidFill>
              </a:rPr>
              <a:t>Höheres</a:t>
            </a:r>
            <a:r>
              <a:rPr lang="en-US" sz="1750" dirty="0">
                <a:solidFill>
                  <a:schemeClr val="tx2"/>
                </a:solidFill>
              </a:rPr>
              <a:t> </a:t>
            </a:r>
            <a:r>
              <a:rPr lang="en-US" sz="1750" dirty="0" err="1">
                <a:solidFill>
                  <a:schemeClr val="tx2"/>
                </a:solidFill>
              </a:rPr>
              <a:t>Vertrauen</a:t>
            </a:r>
            <a:r>
              <a:rPr lang="en-US" sz="1750" dirty="0">
                <a:solidFill>
                  <a:schemeClr val="tx2"/>
                </a:solidFill>
              </a:rPr>
              <a:t>: </a:t>
            </a:r>
            <a:r>
              <a:rPr lang="en-US" sz="1750" dirty="0" err="1">
                <a:solidFill>
                  <a:schemeClr val="tx2"/>
                </a:solidFill>
              </a:rPr>
              <a:t>Inhalte</a:t>
            </a:r>
            <a:r>
              <a:rPr lang="en-US" sz="1750" dirty="0">
                <a:solidFill>
                  <a:schemeClr val="tx2"/>
                </a:solidFill>
              </a:rPr>
              <a:t>, die von </a:t>
            </a:r>
            <a:r>
              <a:rPr lang="en-US" sz="1750" dirty="0" err="1">
                <a:solidFill>
                  <a:schemeClr val="tx2"/>
                </a:solidFill>
              </a:rPr>
              <a:t>anderen</a:t>
            </a:r>
            <a:r>
              <a:rPr lang="en-US" sz="1750" dirty="0">
                <a:solidFill>
                  <a:schemeClr val="tx2"/>
                </a:solidFill>
              </a:rPr>
              <a:t> </a:t>
            </a:r>
            <a:r>
              <a:rPr lang="en-US" sz="1750" dirty="0" err="1">
                <a:solidFill>
                  <a:schemeClr val="tx2"/>
                </a:solidFill>
              </a:rPr>
              <a:t>Nutzern</a:t>
            </a:r>
            <a:r>
              <a:rPr lang="en-US" sz="1750" dirty="0">
                <a:solidFill>
                  <a:schemeClr val="tx2"/>
                </a:solidFill>
              </a:rPr>
              <a:t> </a:t>
            </a:r>
            <a:r>
              <a:rPr lang="en-US" sz="1750" dirty="0" err="1">
                <a:solidFill>
                  <a:schemeClr val="tx2"/>
                </a:solidFill>
              </a:rPr>
              <a:t>geteilt</a:t>
            </a:r>
            <a:r>
              <a:rPr lang="en-US" sz="1750" dirty="0">
                <a:solidFill>
                  <a:schemeClr val="tx2"/>
                </a:solidFill>
              </a:rPr>
              <a:t> </a:t>
            </a:r>
            <a:r>
              <a:rPr lang="en-US" sz="1750" dirty="0" err="1">
                <a:solidFill>
                  <a:schemeClr val="tx2"/>
                </a:solidFill>
              </a:rPr>
              <a:t>wurden</a:t>
            </a:r>
            <a:r>
              <a:rPr lang="en-US" sz="1750" dirty="0">
                <a:solidFill>
                  <a:schemeClr val="tx2"/>
                </a:solidFill>
              </a:rPr>
              <a:t>, </a:t>
            </a:r>
            <a:r>
              <a:rPr lang="en-US" sz="1750" dirty="0" err="1">
                <a:solidFill>
                  <a:schemeClr val="tx2"/>
                </a:solidFill>
              </a:rPr>
              <a:t>gelten</a:t>
            </a:r>
            <a:r>
              <a:rPr lang="en-US" sz="1750" dirty="0">
                <a:solidFill>
                  <a:schemeClr val="tx2"/>
                </a:solidFill>
              </a:rPr>
              <a:t> </a:t>
            </a:r>
            <a:r>
              <a:rPr lang="en-US" sz="1750" dirty="0" err="1">
                <a:solidFill>
                  <a:schemeClr val="tx2"/>
                </a:solidFill>
              </a:rPr>
              <a:t>als</a:t>
            </a:r>
            <a:r>
              <a:rPr lang="en-US" sz="1750" dirty="0">
                <a:solidFill>
                  <a:schemeClr val="tx2"/>
                </a:solidFill>
              </a:rPr>
              <a:t> </a:t>
            </a:r>
            <a:r>
              <a:rPr lang="en-US" sz="1750" dirty="0" err="1">
                <a:solidFill>
                  <a:schemeClr val="tx2"/>
                </a:solidFill>
              </a:rPr>
              <a:t>vertrauenswürdiger</a:t>
            </a:r>
            <a:r>
              <a:rPr lang="en-US" sz="1750" dirty="0">
                <a:solidFill>
                  <a:schemeClr val="tx2"/>
                </a:solidFill>
              </a:rPr>
              <a:t> </a:t>
            </a:r>
            <a:r>
              <a:rPr lang="en-US" sz="1750" dirty="0" err="1">
                <a:solidFill>
                  <a:schemeClr val="tx2"/>
                </a:solidFill>
              </a:rPr>
              <a:t>als</a:t>
            </a:r>
            <a:r>
              <a:rPr lang="en-US" sz="1750" dirty="0">
                <a:solidFill>
                  <a:schemeClr val="tx2"/>
                </a:solidFill>
              </a:rPr>
              <a:t> </a:t>
            </a:r>
            <a:r>
              <a:rPr lang="en-US" sz="1750" dirty="0" err="1">
                <a:solidFill>
                  <a:schemeClr val="tx2"/>
                </a:solidFill>
              </a:rPr>
              <a:t>beispielsweise</a:t>
            </a:r>
            <a:r>
              <a:rPr lang="en-US" sz="1750" dirty="0">
                <a:solidFill>
                  <a:schemeClr val="tx2"/>
                </a:solidFill>
              </a:rPr>
              <a:t> Paid Media.  </a:t>
            </a:r>
          </a:p>
          <a:p>
            <a:pPr marL="342000" indent="-457200">
              <a:lnSpc>
                <a:spcPct val="140000"/>
              </a:lnSpc>
              <a:spcAft>
                <a:spcPts val="600"/>
              </a:spcAft>
              <a:buClr>
                <a:schemeClr val="bg2">
                  <a:lumMod val="75000"/>
                </a:schemeClr>
              </a:buClr>
            </a:pPr>
            <a:r>
              <a:rPr lang="en-US" sz="1750" dirty="0" err="1">
                <a:solidFill>
                  <a:schemeClr val="tx2"/>
                </a:solidFill>
              </a:rPr>
              <a:t>Niedrige</a:t>
            </a:r>
            <a:r>
              <a:rPr lang="en-US" sz="1750" dirty="0">
                <a:solidFill>
                  <a:schemeClr val="tx2"/>
                </a:solidFill>
              </a:rPr>
              <a:t> </a:t>
            </a:r>
            <a:r>
              <a:rPr lang="en-US" sz="1750" dirty="0" err="1">
                <a:solidFill>
                  <a:schemeClr val="tx2"/>
                </a:solidFill>
              </a:rPr>
              <a:t>Kosten</a:t>
            </a:r>
            <a:r>
              <a:rPr lang="en-US" sz="1750" dirty="0">
                <a:solidFill>
                  <a:schemeClr val="tx2"/>
                </a:solidFill>
              </a:rPr>
              <a:t>: Die </a:t>
            </a:r>
            <a:r>
              <a:rPr lang="en-US" sz="1750" dirty="0" err="1">
                <a:solidFill>
                  <a:schemeClr val="tx2"/>
                </a:solidFill>
              </a:rPr>
              <a:t>Reichweite</a:t>
            </a:r>
            <a:r>
              <a:rPr lang="en-US" sz="1750" dirty="0">
                <a:solidFill>
                  <a:schemeClr val="tx2"/>
                </a:solidFill>
              </a:rPr>
              <a:t> </a:t>
            </a:r>
            <a:r>
              <a:rPr lang="en-US" sz="1750" dirty="0" err="1">
                <a:solidFill>
                  <a:schemeClr val="tx2"/>
                </a:solidFill>
              </a:rPr>
              <a:t>ist</a:t>
            </a:r>
            <a:r>
              <a:rPr lang="en-US" sz="1750" dirty="0">
                <a:solidFill>
                  <a:schemeClr val="tx2"/>
                </a:solidFill>
              </a:rPr>
              <a:t> </a:t>
            </a:r>
            <a:r>
              <a:rPr lang="en-US" sz="1750" dirty="0" err="1">
                <a:solidFill>
                  <a:schemeClr val="tx2"/>
                </a:solidFill>
              </a:rPr>
              <a:t>unabhängig</a:t>
            </a:r>
            <a:r>
              <a:rPr lang="en-US" sz="1750" dirty="0">
                <a:solidFill>
                  <a:schemeClr val="tx2"/>
                </a:solidFill>
              </a:rPr>
              <a:t> </a:t>
            </a:r>
            <a:r>
              <a:rPr lang="en-US" sz="1750" dirty="0" err="1">
                <a:solidFill>
                  <a:schemeClr val="tx2"/>
                </a:solidFill>
              </a:rPr>
              <a:t>vom</a:t>
            </a:r>
            <a:r>
              <a:rPr lang="en-US" sz="1750" dirty="0">
                <a:solidFill>
                  <a:schemeClr val="tx2"/>
                </a:solidFill>
              </a:rPr>
              <a:t> Budget. Es </a:t>
            </a:r>
            <a:r>
              <a:rPr lang="en-US" sz="1750" dirty="0" err="1">
                <a:solidFill>
                  <a:schemeClr val="tx2"/>
                </a:solidFill>
              </a:rPr>
              <a:t>kommt</a:t>
            </a:r>
            <a:r>
              <a:rPr lang="en-US" sz="1750" dirty="0">
                <a:solidFill>
                  <a:schemeClr val="tx2"/>
                </a:solidFill>
              </a:rPr>
              <a:t> </a:t>
            </a:r>
            <a:r>
              <a:rPr lang="en-US" sz="1750" dirty="0" err="1">
                <a:solidFill>
                  <a:schemeClr val="tx2"/>
                </a:solidFill>
              </a:rPr>
              <a:t>hierbei</a:t>
            </a:r>
            <a:r>
              <a:rPr lang="en-US" sz="1750" dirty="0">
                <a:solidFill>
                  <a:schemeClr val="tx2"/>
                </a:solidFill>
              </a:rPr>
              <a:t> auf die </a:t>
            </a:r>
            <a:r>
              <a:rPr lang="en-US" sz="1750" dirty="0" err="1">
                <a:solidFill>
                  <a:schemeClr val="tx2"/>
                </a:solidFill>
              </a:rPr>
              <a:t>Qualität</a:t>
            </a:r>
            <a:r>
              <a:rPr lang="en-US" sz="1750" dirty="0">
                <a:solidFill>
                  <a:schemeClr val="tx2"/>
                </a:solidFill>
              </a:rPr>
              <a:t> des Contents an. [3]</a:t>
            </a:r>
          </a:p>
        </p:txBody>
      </p:sp>
      <p:pic>
        <p:nvPicPr>
          <p:cNvPr id="166" name="Grafik 165" descr="Zurück mit einfarbiger Füllung">
            <a:hlinkClick r:id="rId2" action="ppaction://hlinksldjump"/>
            <a:extLst>
              <a:ext uri="{FF2B5EF4-FFF2-40B4-BE49-F238E27FC236}">
                <a16:creationId xmlns:a16="http://schemas.microsoft.com/office/drawing/2014/main" id="{F6EC1EBC-8B19-426C-BC11-E16558519D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9671" y="5661543"/>
            <a:ext cx="914400" cy="914400"/>
          </a:xfrm>
          <a:prstGeom prst="rect">
            <a:avLst/>
          </a:prstGeom>
        </p:spPr>
      </p:pic>
      <p:sp>
        <p:nvSpPr>
          <p:cNvPr id="168" name="Ellipse 167">
            <a:hlinkClick r:id="rId5" action="ppaction://hlinksldjump"/>
            <a:extLst>
              <a:ext uri="{FF2B5EF4-FFF2-40B4-BE49-F238E27FC236}">
                <a16:creationId xmlns:a16="http://schemas.microsoft.com/office/drawing/2014/main" id="{4D3F5C31-4247-4DCE-B97C-C846488CF72A}"/>
              </a:ext>
            </a:extLst>
          </p:cNvPr>
          <p:cNvSpPr/>
          <p:nvPr/>
        </p:nvSpPr>
        <p:spPr>
          <a:xfrm>
            <a:off x="667344" y="2000118"/>
            <a:ext cx="2880000" cy="2880000"/>
          </a:xfrm>
          <a:prstGeom prst="ellipse">
            <a:avLst/>
          </a:prstGeom>
          <a:solidFill>
            <a:srgbClr val="D8CF56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dirty="0" err="1">
                <a:solidFill>
                  <a:schemeClr val="tx2"/>
                </a:solidFill>
                <a:latin typeface="+mj-lt"/>
              </a:rPr>
              <a:t>Shared</a:t>
            </a:r>
            <a:r>
              <a:rPr lang="de-DE" sz="4000" dirty="0">
                <a:solidFill>
                  <a:schemeClr val="tx2"/>
                </a:solidFill>
                <a:latin typeface="+mj-lt"/>
              </a:rPr>
              <a:t> Media</a:t>
            </a:r>
          </a:p>
        </p:txBody>
      </p:sp>
    </p:spTree>
    <p:extLst>
      <p:ext uri="{BB962C8B-B14F-4D97-AF65-F5344CB8AC3E}">
        <p14:creationId xmlns:p14="http://schemas.microsoft.com/office/powerpoint/2010/main" val="126725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6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368CBA64-7743-4C5C-83B8-655DE14502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2153040-1C1F-4962-9E5D-0793F73FC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771012" y="-44968"/>
            <a:ext cx="4693761" cy="1003641"/>
            <a:chOff x="6771012" y="-54859"/>
            <a:chExt cx="4693761" cy="1003641"/>
          </a:xfrm>
        </p:grpSpPr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22657FD3-A974-4296-9FBE-0C2FD52954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562153" y="110830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887B7096-0CDA-429B-A1C2-CDAC575E93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566083" y="625027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BB5C54D6-30FE-4CE5-8C46-A7FD28A8A1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569497" y="368284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52">
              <a:extLst>
                <a:ext uri="{FF2B5EF4-FFF2-40B4-BE49-F238E27FC236}">
                  <a16:creationId xmlns:a16="http://schemas.microsoft.com/office/drawing/2014/main" id="{EC42106A-B41F-4ADB-82C8-D3CDCA1C7C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251204" y="409188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54">
              <a:extLst>
                <a:ext uri="{FF2B5EF4-FFF2-40B4-BE49-F238E27FC236}">
                  <a16:creationId xmlns:a16="http://schemas.microsoft.com/office/drawing/2014/main" id="{ED969A3C-A50C-44D0-ABC9-7ADE93FBCC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228132" y="572816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59">
              <a:extLst>
                <a:ext uri="{FF2B5EF4-FFF2-40B4-BE49-F238E27FC236}">
                  <a16:creationId xmlns:a16="http://schemas.microsoft.com/office/drawing/2014/main" id="{341AB3CA-DC2A-4577-8F22-83D408C67A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207744" y="214091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78">
              <a:extLst>
                <a:ext uri="{FF2B5EF4-FFF2-40B4-BE49-F238E27FC236}">
                  <a16:creationId xmlns:a16="http://schemas.microsoft.com/office/drawing/2014/main" id="{E613EEB8-55A9-4D44-B402-00D03F775E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988510" y="679631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79">
              <a:extLst>
                <a:ext uri="{FF2B5EF4-FFF2-40B4-BE49-F238E27FC236}">
                  <a16:creationId xmlns:a16="http://schemas.microsoft.com/office/drawing/2014/main" id="{8F4D24CA-5C8D-49C0-ACC5-434542DDC0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745905" y="752598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84">
              <a:extLst>
                <a:ext uri="{FF2B5EF4-FFF2-40B4-BE49-F238E27FC236}">
                  <a16:creationId xmlns:a16="http://schemas.microsoft.com/office/drawing/2014/main" id="{1FFEFFD4-59AE-43E2-8D65-C2B6FD3C60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970000" y="475045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86">
              <a:extLst>
                <a:ext uri="{FF2B5EF4-FFF2-40B4-BE49-F238E27FC236}">
                  <a16:creationId xmlns:a16="http://schemas.microsoft.com/office/drawing/2014/main" id="{7A9DF6A7-06B9-4C7C-BB38-49BADFABF6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979969" y="129036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06">
              <a:extLst>
                <a:ext uri="{FF2B5EF4-FFF2-40B4-BE49-F238E27FC236}">
                  <a16:creationId xmlns:a16="http://schemas.microsoft.com/office/drawing/2014/main" id="{477D55E3-BEBF-4F32-8501-97DD438187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715668" y="547654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10">
              <a:extLst>
                <a:ext uri="{FF2B5EF4-FFF2-40B4-BE49-F238E27FC236}">
                  <a16:creationId xmlns:a16="http://schemas.microsoft.com/office/drawing/2014/main" id="{7524CAEC-4AFA-4EF2-A441-964B9319F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693392" y="299819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23">
              <a:extLst>
                <a:ext uri="{FF2B5EF4-FFF2-40B4-BE49-F238E27FC236}">
                  <a16:creationId xmlns:a16="http://schemas.microsoft.com/office/drawing/2014/main" id="{12AEAA0B-80F2-49BE-8FE4-DAF46FDF06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475104" y="172222"/>
              <a:ext cx="140901" cy="93843"/>
            </a:xfrm>
            <a:custGeom>
              <a:avLst/>
              <a:gdLst>
                <a:gd name="T0" fmla="*/ 26 w 43"/>
                <a:gd name="T1" fmla="*/ 3 h 31"/>
                <a:gd name="T2" fmla="*/ 40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130">
              <a:extLst>
                <a:ext uri="{FF2B5EF4-FFF2-40B4-BE49-F238E27FC236}">
                  <a16:creationId xmlns:a16="http://schemas.microsoft.com/office/drawing/2014/main" id="{719C39C7-4E0E-4693-A9C9-90BD5C82E6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448325" y="461471"/>
              <a:ext cx="157737" cy="81603"/>
            </a:xfrm>
            <a:custGeom>
              <a:avLst/>
              <a:gdLst>
                <a:gd name="T0" fmla="*/ 31 w 48"/>
                <a:gd name="T1" fmla="*/ 0 h 27"/>
                <a:gd name="T2" fmla="*/ 18 w 48"/>
                <a:gd name="T3" fmla="*/ 24 h 27"/>
                <a:gd name="T4" fmla="*/ 31 w 48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27">
                  <a:moveTo>
                    <a:pt x="31" y="0"/>
                  </a:moveTo>
                  <a:cubicBezTo>
                    <a:pt x="48" y="10"/>
                    <a:pt x="32" y="27"/>
                    <a:pt x="18" y="24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135">
              <a:extLst>
                <a:ext uri="{FF2B5EF4-FFF2-40B4-BE49-F238E27FC236}">
                  <a16:creationId xmlns:a16="http://schemas.microsoft.com/office/drawing/2014/main" id="{73F04989-E7CE-4345-914E-485DC1EFF2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439598" y="698821"/>
              <a:ext cx="128495" cy="84051"/>
            </a:xfrm>
            <a:custGeom>
              <a:avLst/>
              <a:gdLst>
                <a:gd name="T0" fmla="*/ 21 w 39"/>
                <a:gd name="T1" fmla="*/ 0 h 28"/>
                <a:gd name="T2" fmla="*/ 6 w 39"/>
                <a:gd name="T3" fmla="*/ 20 h 28"/>
                <a:gd name="T4" fmla="*/ 21 w 39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8">
                  <a:moveTo>
                    <a:pt x="21" y="0"/>
                  </a:moveTo>
                  <a:cubicBezTo>
                    <a:pt x="39" y="12"/>
                    <a:pt x="22" y="28"/>
                    <a:pt x="6" y="20"/>
                  </a:cubicBezTo>
                  <a:cubicBezTo>
                    <a:pt x="0" y="7"/>
                    <a:pt x="7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8">
              <a:extLst>
                <a:ext uri="{FF2B5EF4-FFF2-40B4-BE49-F238E27FC236}">
                  <a16:creationId xmlns:a16="http://schemas.microsoft.com/office/drawing/2014/main" id="{73914653-6F3A-4492-92C5-D5B51F5B4C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228972" y="-6505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8">
              <a:extLst>
                <a:ext uri="{FF2B5EF4-FFF2-40B4-BE49-F238E27FC236}">
                  <a16:creationId xmlns:a16="http://schemas.microsoft.com/office/drawing/2014/main" id="{A9FC54A4-336E-4076-9203-AA2D68215F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729149" y="55697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106">
              <a:extLst>
                <a:ext uri="{FF2B5EF4-FFF2-40B4-BE49-F238E27FC236}">
                  <a16:creationId xmlns:a16="http://schemas.microsoft.com/office/drawing/2014/main" id="{7BE7DE9E-E667-496B-8996-13CF79B193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477466" y="28212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10">
              <a:extLst>
                <a:ext uri="{FF2B5EF4-FFF2-40B4-BE49-F238E27FC236}">
                  <a16:creationId xmlns:a16="http://schemas.microsoft.com/office/drawing/2014/main" id="{1771F469-0310-43EB-85A0-D9BFF0D96A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196038" y="83988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15">
              <a:extLst>
                <a:ext uri="{FF2B5EF4-FFF2-40B4-BE49-F238E27FC236}">
                  <a16:creationId xmlns:a16="http://schemas.microsoft.com/office/drawing/2014/main" id="{E1BA5C1F-DCD5-4D95-9884-0A08346991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199968" y="598185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18">
              <a:extLst>
                <a:ext uri="{FF2B5EF4-FFF2-40B4-BE49-F238E27FC236}">
                  <a16:creationId xmlns:a16="http://schemas.microsoft.com/office/drawing/2014/main" id="{E4992CBB-3FD8-418A-B568-B47907CCC0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203382" y="341442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52">
              <a:extLst>
                <a:ext uri="{FF2B5EF4-FFF2-40B4-BE49-F238E27FC236}">
                  <a16:creationId xmlns:a16="http://schemas.microsoft.com/office/drawing/2014/main" id="{1B87DF6E-8D8C-4FE7-A8CF-4408ABD047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885089" y="382346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54">
              <a:extLst>
                <a:ext uri="{FF2B5EF4-FFF2-40B4-BE49-F238E27FC236}">
                  <a16:creationId xmlns:a16="http://schemas.microsoft.com/office/drawing/2014/main" id="{CDAABDF1-DB94-46F6-8825-97360C3BF3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862017" y="545974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59">
              <a:extLst>
                <a:ext uri="{FF2B5EF4-FFF2-40B4-BE49-F238E27FC236}">
                  <a16:creationId xmlns:a16="http://schemas.microsoft.com/office/drawing/2014/main" id="{E36FD073-63B2-4137-82CB-2B3D754DFA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841629" y="187249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78">
              <a:extLst>
                <a:ext uri="{FF2B5EF4-FFF2-40B4-BE49-F238E27FC236}">
                  <a16:creationId xmlns:a16="http://schemas.microsoft.com/office/drawing/2014/main" id="{C4ACAB12-D209-499A-A732-0D8F88941A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622395" y="652789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84">
              <a:extLst>
                <a:ext uri="{FF2B5EF4-FFF2-40B4-BE49-F238E27FC236}">
                  <a16:creationId xmlns:a16="http://schemas.microsoft.com/office/drawing/2014/main" id="{645005B8-197A-4046-94EF-17115FFA8D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603885" y="448203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86">
              <a:extLst>
                <a:ext uri="{FF2B5EF4-FFF2-40B4-BE49-F238E27FC236}">
                  <a16:creationId xmlns:a16="http://schemas.microsoft.com/office/drawing/2014/main" id="{A9BA9B36-D9CE-409A-80D2-A44A673247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555553" y="224568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06">
              <a:extLst>
                <a:ext uri="{FF2B5EF4-FFF2-40B4-BE49-F238E27FC236}">
                  <a16:creationId xmlns:a16="http://schemas.microsoft.com/office/drawing/2014/main" id="{C017D4DA-C769-4177-9064-AE44C2741E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349553" y="520812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10">
              <a:extLst>
                <a:ext uri="{FF2B5EF4-FFF2-40B4-BE49-F238E27FC236}">
                  <a16:creationId xmlns:a16="http://schemas.microsoft.com/office/drawing/2014/main" id="{68CB10AF-3534-40F8-A060-A4553445C7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327277" y="272977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23">
              <a:extLst>
                <a:ext uri="{FF2B5EF4-FFF2-40B4-BE49-F238E27FC236}">
                  <a16:creationId xmlns:a16="http://schemas.microsoft.com/office/drawing/2014/main" id="{03FFDE36-0C19-4CC1-BDD1-27A048FE92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097726" y="195703"/>
              <a:ext cx="140901" cy="93843"/>
            </a:xfrm>
            <a:custGeom>
              <a:avLst/>
              <a:gdLst>
                <a:gd name="T0" fmla="*/ 26 w 43"/>
                <a:gd name="T1" fmla="*/ 3 h 31"/>
                <a:gd name="T2" fmla="*/ 40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30">
              <a:extLst>
                <a:ext uri="{FF2B5EF4-FFF2-40B4-BE49-F238E27FC236}">
                  <a16:creationId xmlns:a16="http://schemas.microsoft.com/office/drawing/2014/main" id="{72303E7A-1C17-48A7-93CA-7C7AFD7F23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082210" y="434629"/>
              <a:ext cx="157737" cy="81603"/>
            </a:xfrm>
            <a:custGeom>
              <a:avLst/>
              <a:gdLst>
                <a:gd name="T0" fmla="*/ 31 w 48"/>
                <a:gd name="T1" fmla="*/ 0 h 27"/>
                <a:gd name="T2" fmla="*/ 18 w 48"/>
                <a:gd name="T3" fmla="*/ 24 h 27"/>
                <a:gd name="T4" fmla="*/ 31 w 48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27">
                  <a:moveTo>
                    <a:pt x="31" y="0"/>
                  </a:moveTo>
                  <a:cubicBezTo>
                    <a:pt x="48" y="10"/>
                    <a:pt x="32" y="27"/>
                    <a:pt x="18" y="24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35">
              <a:extLst>
                <a:ext uri="{FF2B5EF4-FFF2-40B4-BE49-F238E27FC236}">
                  <a16:creationId xmlns:a16="http://schemas.microsoft.com/office/drawing/2014/main" id="{D067651F-28D9-48CB-A77C-A15EC7E4EB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083018" y="702146"/>
              <a:ext cx="128495" cy="84051"/>
            </a:xfrm>
            <a:custGeom>
              <a:avLst/>
              <a:gdLst>
                <a:gd name="T0" fmla="*/ 21 w 39"/>
                <a:gd name="T1" fmla="*/ 0 h 28"/>
                <a:gd name="T2" fmla="*/ 6 w 39"/>
                <a:gd name="T3" fmla="*/ 20 h 28"/>
                <a:gd name="T4" fmla="*/ 21 w 39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8">
                  <a:moveTo>
                    <a:pt x="21" y="0"/>
                  </a:moveTo>
                  <a:cubicBezTo>
                    <a:pt x="39" y="12"/>
                    <a:pt x="22" y="28"/>
                    <a:pt x="6" y="20"/>
                  </a:cubicBezTo>
                  <a:cubicBezTo>
                    <a:pt x="0" y="7"/>
                    <a:pt x="7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8">
              <a:extLst>
                <a:ext uri="{FF2B5EF4-FFF2-40B4-BE49-F238E27FC236}">
                  <a16:creationId xmlns:a16="http://schemas.microsoft.com/office/drawing/2014/main" id="{1D291151-E63E-499B-8FA8-89BA93D9FF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862857" y="-33347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8">
              <a:extLst>
                <a:ext uri="{FF2B5EF4-FFF2-40B4-BE49-F238E27FC236}">
                  <a16:creationId xmlns:a16="http://schemas.microsoft.com/office/drawing/2014/main" id="{89CB8859-CCFB-4D06-AECC-0029CA6194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363034" y="28855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06">
              <a:extLst>
                <a:ext uri="{FF2B5EF4-FFF2-40B4-BE49-F238E27FC236}">
                  <a16:creationId xmlns:a16="http://schemas.microsoft.com/office/drawing/2014/main" id="{2075F976-9885-4165-BC9C-DBA16FD38A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073357" y="-3997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0">
              <a:extLst>
                <a:ext uri="{FF2B5EF4-FFF2-40B4-BE49-F238E27FC236}">
                  <a16:creationId xmlns:a16="http://schemas.microsoft.com/office/drawing/2014/main" id="{760609C2-3DE5-4EDD-B7BF-A320FC1F23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864761" y="124645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5">
              <a:extLst>
                <a:ext uri="{FF2B5EF4-FFF2-40B4-BE49-F238E27FC236}">
                  <a16:creationId xmlns:a16="http://schemas.microsoft.com/office/drawing/2014/main" id="{51823375-A051-4BC7-825B-0F66560437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868691" y="638842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8">
              <a:extLst>
                <a:ext uri="{FF2B5EF4-FFF2-40B4-BE49-F238E27FC236}">
                  <a16:creationId xmlns:a16="http://schemas.microsoft.com/office/drawing/2014/main" id="{CFB367EA-590F-47B3-8700-EAF9963CE7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872105" y="382099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2">
              <a:extLst>
                <a:ext uri="{FF2B5EF4-FFF2-40B4-BE49-F238E27FC236}">
                  <a16:creationId xmlns:a16="http://schemas.microsoft.com/office/drawing/2014/main" id="{DE400FD4-1037-42CF-84E1-8E60C7A6A9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553812" y="423003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4">
              <a:extLst>
                <a:ext uri="{FF2B5EF4-FFF2-40B4-BE49-F238E27FC236}">
                  <a16:creationId xmlns:a16="http://schemas.microsoft.com/office/drawing/2014/main" id="{1A8EC63B-9778-42C3-8E45-B6B6224C9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530740" y="586631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9">
              <a:extLst>
                <a:ext uri="{FF2B5EF4-FFF2-40B4-BE49-F238E27FC236}">
                  <a16:creationId xmlns:a16="http://schemas.microsoft.com/office/drawing/2014/main" id="{B1CC9D87-2F53-4AB3-8F05-4D628F2CD6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510352" y="227906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78">
              <a:extLst>
                <a:ext uri="{FF2B5EF4-FFF2-40B4-BE49-F238E27FC236}">
                  <a16:creationId xmlns:a16="http://schemas.microsoft.com/office/drawing/2014/main" id="{648CF0D8-56FC-478C-8B69-D8E76492F3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282824" y="609511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84">
              <a:extLst>
                <a:ext uri="{FF2B5EF4-FFF2-40B4-BE49-F238E27FC236}">
                  <a16:creationId xmlns:a16="http://schemas.microsoft.com/office/drawing/2014/main" id="{1E71CA55-130A-456D-A26A-D072544E12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214853" y="393628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86">
              <a:extLst>
                <a:ext uri="{FF2B5EF4-FFF2-40B4-BE49-F238E27FC236}">
                  <a16:creationId xmlns:a16="http://schemas.microsoft.com/office/drawing/2014/main" id="{FCA6EC8F-0157-4B9B-882A-82225E7E32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282576" y="87808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106">
              <a:extLst>
                <a:ext uri="{FF2B5EF4-FFF2-40B4-BE49-F238E27FC236}">
                  <a16:creationId xmlns:a16="http://schemas.microsoft.com/office/drawing/2014/main" id="{2AC8E27E-3B2B-4726-B298-F8D6E843F1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018276" y="561469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110">
              <a:extLst>
                <a:ext uri="{FF2B5EF4-FFF2-40B4-BE49-F238E27FC236}">
                  <a16:creationId xmlns:a16="http://schemas.microsoft.com/office/drawing/2014/main" id="{97FA679C-2A10-445C-9C4E-7185405D7E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996000" y="313634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123">
              <a:extLst>
                <a:ext uri="{FF2B5EF4-FFF2-40B4-BE49-F238E27FC236}">
                  <a16:creationId xmlns:a16="http://schemas.microsoft.com/office/drawing/2014/main" id="{508CE495-5226-4004-A03C-A1A6986C05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777712" y="203965"/>
              <a:ext cx="140901" cy="93843"/>
            </a:xfrm>
            <a:custGeom>
              <a:avLst/>
              <a:gdLst>
                <a:gd name="T0" fmla="*/ 26 w 43"/>
                <a:gd name="T1" fmla="*/ 3 h 31"/>
                <a:gd name="T2" fmla="*/ 40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130">
              <a:extLst>
                <a:ext uri="{FF2B5EF4-FFF2-40B4-BE49-F238E27FC236}">
                  <a16:creationId xmlns:a16="http://schemas.microsoft.com/office/drawing/2014/main" id="{7E048EA9-47E8-455A-AD7B-24D1474A2F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750933" y="475286"/>
              <a:ext cx="157737" cy="81603"/>
            </a:xfrm>
            <a:custGeom>
              <a:avLst/>
              <a:gdLst>
                <a:gd name="T0" fmla="*/ 31 w 48"/>
                <a:gd name="T1" fmla="*/ 0 h 27"/>
                <a:gd name="T2" fmla="*/ 18 w 48"/>
                <a:gd name="T3" fmla="*/ 24 h 27"/>
                <a:gd name="T4" fmla="*/ 31 w 48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27">
                  <a:moveTo>
                    <a:pt x="31" y="0"/>
                  </a:moveTo>
                  <a:cubicBezTo>
                    <a:pt x="48" y="10"/>
                    <a:pt x="32" y="27"/>
                    <a:pt x="18" y="24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8">
              <a:extLst>
                <a:ext uri="{FF2B5EF4-FFF2-40B4-BE49-F238E27FC236}">
                  <a16:creationId xmlns:a16="http://schemas.microsoft.com/office/drawing/2014/main" id="{C0D48D73-E5D7-4D42-98D4-960F12F174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531580" y="7310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8">
              <a:extLst>
                <a:ext uri="{FF2B5EF4-FFF2-40B4-BE49-F238E27FC236}">
                  <a16:creationId xmlns:a16="http://schemas.microsoft.com/office/drawing/2014/main" id="{96AC2D82-5C61-4A26-B2B5-B539F28B4D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031757" y="6951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106">
              <a:extLst>
                <a:ext uri="{FF2B5EF4-FFF2-40B4-BE49-F238E27FC236}">
                  <a16:creationId xmlns:a16="http://schemas.microsoft.com/office/drawing/2014/main" id="{FAC301C4-466F-464C-A194-6E6FDF04F7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811007" y="8706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78">
              <a:extLst>
                <a:ext uri="{FF2B5EF4-FFF2-40B4-BE49-F238E27FC236}">
                  <a16:creationId xmlns:a16="http://schemas.microsoft.com/office/drawing/2014/main" id="{B3D709AF-EABF-4CE4-9F48-4648CBA705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51431" y="566910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84">
              <a:extLst>
                <a:ext uri="{FF2B5EF4-FFF2-40B4-BE49-F238E27FC236}">
                  <a16:creationId xmlns:a16="http://schemas.microsoft.com/office/drawing/2014/main" id="{04E78BF2-AFDF-4D21-9C53-6DB3E2B5D4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32921" y="362324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86">
              <a:extLst>
                <a:ext uri="{FF2B5EF4-FFF2-40B4-BE49-F238E27FC236}">
                  <a16:creationId xmlns:a16="http://schemas.microsoft.com/office/drawing/2014/main" id="{6BA6D0CD-F8DC-4D2F-9D99-098F0F1253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42890" y="94007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106">
              <a:extLst>
                <a:ext uri="{FF2B5EF4-FFF2-40B4-BE49-F238E27FC236}">
                  <a16:creationId xmlns:a16="http://schemas.microsoft.com/office/drawing/2014/main" id="{056AADDE-FBBA-497F-9A08-A7D5E3C713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8589" y="512625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110">
              <a:extLst>
                <a:ext uri="{FF2B5EF4-FFF2-40B4-BE49-F238E27FC236}">
                  <a16:creationId xmlns:a16="http://schemas.microsoft.com/office/drawing/2014/main" id="{1F60A2E5-6C68-4EC0-A5C3-AD401385E6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56313" y="264790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112">
              <a:extLst>
                <a:ext uri="{FF2B5EF4-FFF2-40B4-BE49-F238E27FC236}">
                  <a16:creationId xmlns:a16="http://schemas.microsoft.com/office/drawing/2014/main" id="{99E55911-E2C8-4B40-98FD-79A3B760C1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66607" y="691433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123">
              <a:extLst>
                <a:ext uri="{FF2B5EF4-FFF2-40B4-BE49-F238E27FC236}">
                  <a16:creationId xmlns:a16="http://schemas.microsoft.com/office/drawing/2014/main" id="{12610BA4-0146-4CC0-BDB2-11A948F00F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838025" y="196956"/>
              <a:ext cx="140901" cy="93843"/>
            </a:xfrm>
            <a:custGeom>
              <a:avLst/>
              <a:gdLst>
                <a:gd name="T0" fmla="*/ 26 w 43"/>
                <a:gd name="T1" fmla="*/ 3 h 31"/>
                <a:gd name="T2" fmla="*/ 40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130">
              <a:extLst>
                <a:ext uri="{FF2B5EF4-FFF2-40B4-BE49-F238E27FC236}">
                  <a16:creationId xmlns:a16="http://schemas.microsoft.com/office/drawing/2014/main" id="{76946214-CF5D-4B57-8E22-854F5D5FAB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811246" y="486205"/>
              <a:ext cx="157737" cy="81603"/>
            </a:xfrm>
            <a:custGeom>
              <a:avLst/>
              <a:gdLst>
                <a:gd name="T0" fmla="*/ 31 w 48"/>
                <a:gd name="T1" fmla="*/ 0 h 27"/>
                <a:gd name="T2" fmla="*/ 18 w 48"/>
                <a:gd name="T3" fmla="*/ 24 h 27"/>
                <a:gd name="T4" fmla="*/ 31 w 48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27">
                  <a:moveTo>
                    <a:pt x="31" y="0"/>
                  </a:moveTo>
                  <a:cubicBezTo>
                    <a:pt x="48" y="10"/>
                    <a:pt x="32" y="27"/>
                    <a:pt x="18" y="24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135">
              <a:extLst>
                <a:ext uri="{FF2B5EF4-FFF2-40B4-BE49-F238E27FC236}">
                  <a16:creationId xmlns:a16="http://schemas.microsoft.com/office/drawing/2014/main" id="{E285B1F0-7213-4DC0-A10E-B02797F53C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853661" y="783521"/>
              <a:ext cx="128495" cy="84051"/>
            </a:xfrm>
            <a:custGeom>
              <a:avLst/>
              <a:gdLst>
                <a:gd name="T0" fmla="*/ 21 w 39"/>
                <a:gd name="T1" fmla="*/ 0 h 28"/>
                <a:gd name="T2" fmla="*/ 6 w 39"/>
                <a:gd name="T3" fmla="*/ 20 h 28"/>
                <a:gd name="T4" fmla="*/ 21 w 39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8">
                  <a:moveTo>
                    <a:pt x="21" y="0"/>
                  </a:moveTo>
                  <a:cubicBezTo>
                    <a:pt x="39" y="12"/>
                    <a:pt x="22" y="28"/>
                    <a:pt x="6" y="20"/>
                  </a:cubicBezTo>
                  <a:cubicBezTo>
                    <a:pt x="0" y="7"/>
                    <a:pt x="7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8">
              <a:extLst>
                <a:ext uri="{FF2B5EF4-FFF2-40B4-BE49-F238E27FC236}">
                  <a16:creationId xmlns:a16="http://schemas.microsoft.com/office/drawing/2014/main" id="{01025D1B-EAF1-4988-939A-476DDB270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92070" y="20668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106">
              <a:extLst>
                <a:ext uri="{FF2B5EF4-FFF2-40B4-BE49-F238E27FC236}">
                  <a16:creationId xmlns:a16="http://schemas.microsoft.com/office/drawing/2014/main" id="{98AC36B2-A922-481E-8AC6-E0CEBACF4B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802007" y="48929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135">
              <a:extLst>
                <a:ext uri="{FF2B5EF4-FFF2-40B4-BE49-F238E27FC236}">
                  <a16:creationId xmlns:a16="http://schemas.microsoft.com/office/drawing/2014/main" id="{86793B47-6F23-4531-B615-2117296482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605580" y="820927"/>
              <a:ext cx="128495" cy="84051"/>
            </a:xfrm>
            <a:custGeom>
              <a:avLst/>
              <a:gdLst>
                <a:gd name="T0" fmla="*/ 21 w 39"/>
                <a:gd name="T1" fmla="*/ 0 h 28"/>
                <a:gd name="T2" fmla="*/ 6 w 39"/>
                <a:gd name="T3" fmla="*/ 20 h 28"/>
                <a:gd name="T4" fmla="*/ 21 w 39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8">
                  <a:moveTo>
                    <a:pt x="21" y="0"/>
                  </a:moveTo>
                  <a:cubicBezTo>
                    <a:pt x="39" y="12"/>
                    <a:pt x="22" y="28"/>
                    <a:pt x="6" y="20"/>
                  </a:cubicBezTo>
                  <a:cubicBezTo>
                    <a:pt x="0" y="7"/>
                    <a:pt x="7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54">
              <a:extLst>
                <a:ext uri="{FF2B5EF4-FFF2-40B4-BE49-F238E27FC236}">
                  <a16:creationId xmlns:a16="http://schemas.microsoft.com/office/drawing/2014/main" id="{E40091B3-76CD-40EF-A893-21701C3A69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013937" y="727248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84">
              <a:extLst>
                <a:ext uri="{FF2B5EF4-FFF2-40B4-BE49-F238E27FC236}">
                  <a16:creationId xmlns:a16="http://schemas.microsoft.com/office/drawing/2014/main" id="{121648B0-1487-40D9-8DAE-916653F526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749500" y="782538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135">
              <a:extLst>
                <a:ext uri="{FF2B5EF4-FFF2-40B4-BE49-F238E27FC236}">
                  <a16:creationId xmlns:a16="http://schemas.microsoft.com/office/drawing/2014/main" id="{B5CF2290-AD1C-4885-917C-498579A145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241841" y="819808"/>
              <a:ext cx="128495" cy="84051"/>
            </a:xfrm>
            <a:custGeom>
              <a:avLst/>
              <a:gdLst>
                <a:gd name="T0" fmla="*/ 21 w 39"/>
                <a:gd name="T1" fmla="*/ 0 h 28"/>
                <a:gd name="T2" fmla="*/ 6 w 39"/>
                <a:gd name="T3" fmla="*/ 20 h 28"/>
                <a:gd name="T4" fmla="*/ 21 w 39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8">
                  <a:moveTo>
                    <a:pt x="21" y="0"/>
                  </a:moveTo>
                  <a:cubicBezTo>
                    <a:pt x="39" y="12"/>
                    <a:pt x="22" y="28"/>
                    <a:pt x="6" y="20"/>
                  </a:cubicBezTo>
                  <a:cubicBezTo>
                    <a:pt x="0" y="7"/>
                    <a:pt x="7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54">
              <a:extLst>
                <a:ext uri="{FF2B5EF4-FFF2-40B4-BE49-F238E27FC236}">
                  <a16:creationId xmlns:a16="http://schemas.microsoft.com/office/drawing/2014/main" id="{F07321C0-AEED-46D0-A0E5-09BD430BC0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538871" y="765768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84">
              <a:extLst>
                <a:ext uri="{FF2B5EF4-FFF2-40B4-BE49-F238E27FC236}">
                  <a16:creationId xmlns:a16="http://schemas.microsoft.com/office/drawing/2014/main" id="{13063EF5-53D0-4CD8-A83E-4089A06CEC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335602" y="776987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135">
              <a:extLst>
                <a:ext uri="{FF2B5EF4-FFF2-40B4-BE49-F238E27FC236}">
                  <a16:creationId xmlns:a16="http://schemas.microsoft.com/office/drawing/2014/main" id="{B2C4E99F-A1C6-4344-BF75-27AFFD091F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53873" y="791357"/>
              <a:ext cx="128495" cy="84051"/>
            </a:xfrm>
            <a:custGeom>
              <a:avLst/>
              <a:gdLst>
                <a:gd name="T0" fmla="*/ 21 w 39"/>
                <a:gd name="T1" fmla="*/ 0 h 28"/>
                <a:gd name="T2" fmla="*/ 6 w 39"/>
                <a:gd name="T3" fmla="*/ 20 h 28"/>
                <a:gd name="T4" fmla="*/ 21 w 39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8">
                  <a:moveTo>
                    <a:pt x="21" y="0"/>
                  </a:moveTo>
                  <a:cubicBezTo>
                    <a:pt x="39" y="12"/>
                    <a:pt x="22" y="28"/>
                    <a:pt x="6" y="20"/>
                  </a:cubicBezTo>
                  <a:cubicBezTo>
                    <a:pt x="0" y="7"/>
                    <a:pt x="7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54">
              <a:extLst>
                <a:ext uri="{FF2B5EF4-FFF2-40B4-BE49-F238E27FC236}">
                  <a16:creationId xmlns:a16="http://schemas.microsoft.com/office/drawing/2014/main" id="{00FF74AE-2593-4F6B-81F5-F590CBDE3A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224638" y="736759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84">
              <a:extLst>
                <a:ext uri="{FF2B5EF4-FFF2-40B4-BE49-F238E27FC236}">
                  <a16:creationId xmlns:a16="http://schemas.microsoft.com/office/drawing/2014/main" id="{0D88C936-973F-4C41-93CD-06ACC3BE0B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853545" y="831065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54">
              <a:extLst>
                <a:ext uri="{FF2B5EF4-FFF2-40B4-BE49-F238E27FC236}">
                  <a16:creationId xmlns:a16="http://schemas.microsoft.com/office/drawing/2014/main" id="{FBB916FA-E2F0-42B2-9568-E0EC975B89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853406" y="766184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84">
              <a:extLst>
                <a:ext uri="{FF2B5EF4-FFF2-40B4-BE49-F238E27FC236}">
                  <a16:creationId xmlns:a16="http://schemas.microsoft.com/office/drawing/2014/main" id="{2EED1F78-EBC1-42E8-B3ED-F3260AE703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240317" y="839141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9E420B60-EB39-4544-87CE-09C5D7DE30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624456" y="5884485"/>
            <a:ext cx="4752301" cy="951832"/>
            <a:chOff x="6624456" y="5930493"/>
            <a:chExt cx="4752301" cy="951832"/>
          </a:xfrm>
        </p:grpSpPr>
        <p:sp>
          <p:nvSpPr>
            <p:cNvPr id="92" name="Freeform 8">
              <a:extLst>
                <a:ext uri="{FF2B5EF4-FFF2-40B4-BE49-F238E27FC236}">
                  <a16:creationId xmlns:a16="http://schemas.microsoft.com/office/drawing/2014/main" id="{7E80A177-CE54-47FE-B857-BF477246A9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195128" y="6742901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25">
              <a:extLst>
                <a:ext uri="{FF2B5EF4-FFF2-40B4-BE49-F238E27FC236}">
                  <a16:creationId xmlns:a16="http://schemas.microsoft.com/office/drawing/2014/main" id="{A198D49F-543D-45A6-8055-BB8E0267A5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411214" y="6481642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31">
              <a:extLst>
                <a:ext uri="{FF2B5EF4-FFF2-40B4-BE49-F238E27FC236}">
                  <a16:creationId xmlns:a16="http://schemas.microsoft.com/office/drawing/2014/main" id="{ECD712F5-F742-47FE-A71E-88165011FD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390137" y="6264505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36">
              <a:extLst>
                <a:ext uri="{FF2B5EF4-FFF2-40B4-BE49-F238E27FC236}">
                  <a16:creationId xmlns:a16="http://schemas.microsoft.com/office/drawing/2014/main" id="{42492919-7062-4930-8341-A532F329CE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192949" y="6071027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41">
              <a:extLst>
                <a:ext uri="{FF2B5EF4-FFF2-40B4-BE49-F238E27FC236}">
                  <a16:creationId xmlns:a16="http://schemas.microsoft.com/office/drawing/2014/main" id="{5F9DA937-61A8-4E63-B01C-F4A443DDF3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192949" y="6303035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49">
              <a:extLst>
                <a:ext uri="{FF2B5EF4-FFF2-40B4-BE49-F238E27FC236}">
                  <a16:creationId xmlns:a16="http://schemas.microsoft.com/office/drawing/2014/main" id="{F5A6C680-A4FC-4262-8A10-BC70695E02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163831" y="6532250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70">
              <a:extLst>
                <a:ext uri="{FF2B5EF4-FFF2-40B4-BE49-F238E27FC236}">
                  <a16:creationId xmlns:a16="http://schemas.microsoft.com/office/drawing/2014/main" id="{CD563E08-AB21-4835-A4DF-DDAF94780D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74409" y="6271028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85">
              <a:extLst>
                <a:ext uri="{FF2B5EF4-FFF2-40B4-BE49-F238E27FC236}">
                  <a16:creationId xmlns:a16="http://schemas.microsoft.com/office/drawing/2014/main" id="{2A586E34-A7CD-4D99-9717-AABFBC282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77815" y="6458922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87">
              <a:extLst>
                <a:ext uri="{FF2B5EF4-FFF2-40B4-BE49-F238E27FC236}">
                  <a16:creationId xmlns:a16="http://schemas.microsoft.com/office/drawing/2014/main" id="{EF31E361-DA1E-4CE6-98D8-291444CEEC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65294" y="6681956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117">
              <a:extLst>
                <a:ext uri="{FF2B5EF4-FFF2-40B4-BE49-F238E27FC236}">
                  <a16:creationId xmlns:a16="http://schemas.microsoft.com/office/drawing/2014/main" id="{66829572-6C2D-47A1-A37E-CC2FA7E864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672050" y="6028572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118">
              <a:extLst>
                <a:ext uri="{FF2B5EF4-FFF2-40B4-BE49-F238E27FC236}">
                  <a16:creationId xmlns:a16="http://schemas.microsoft.com/office/drawing/2014/main" id="{50DCE6C4-F390-41AE-B5CE-BB2DAF401A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561466" y="6606259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119">
              <a:extLst>
                <a:ext uri="{FF2B5EF4-FFF2-40B4-BE49-F238E27FC236}">
                  <a16:creationId xmlns:a16="http://schemas.microsoft.com/office/drawing/2014/main" id="{B172F65D-71C6-45BA-94E4-377171B6FA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547983" y="6387216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139">
              <a:extLst>
                <a:ext uri="{FF2B5EF4-FFF2-40B4-BE49-F238E27FC236}">
                  <a16:creationId xmlns:a16="http://schemas.microsoft.com/office/drawing/2014/main" id="{A1099F0A-8048-4CBD-9ED0-72CF3432E4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333386" y="6583450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19 w 40"/>
                <a:gd name="T3" fmla="*/ 26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2"/>
                    <a:pt x="34" y="29"/>
                    <a:pt x="19" y="26"/>
                  </a:cubicBezTo>
                  <a:cubicBezTo>
                    <a:pt x="0" y="19"/>
                    <a:pt x="4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144">
              <a:extLst>
                <a:ext uri="{FF2B5EF4-FFF2-40B4-BE49-F238E27FC236}">
                  <a16:creationId xmlns:a16="http://schemas.microsoft.com/office/drawing/2014/main" id="{C9CAE903-ADB3-4CE4-950E-EE0837F2D9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296245" y="6111264"/>
              <a:ext cx="141786" cy="90579"/>
            </a:xfrm>
            <a:custGeom>
              <a:avLst/>
              <a:gdLst>
                <a:gd name="T0" fmla="*/ 28 w 43"/>
                <a:gd name="T1" fmla="*/ 2 h 30"/>
                <a:gd name="T2" fmla="*/ 41 w 43"/>
                <a:gd name="T3" fmla="*/ 20 h 30"/>
                <a:gd name="T4" fmla="*/ 28 w 43"/>
                <a:gd name="T5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8" y="2"/>
                  </a:moveTo>
                  <a:cubicBezTo>
                    <a:pt x="36" y="0"/>
                    <a:pt x="43" y="12"/>
                    <a:pt x="41" y="20"/>
                  </a:cubicBezTo>
                  <a:cubicBezTo>
                    <a:pt x="24" y="30"/>
                    <a:pt x="0" y="14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145">
              <a:extLst>
                <a:ext uri="{FF2B5EF4-FFF2-40B4-BE49-F238E27FC236}">
                  <a16:creationId xmlns:a16="http://schemas.microsoft.com/office/drawing/2014/main" id="{81FA9D8F-DF11-408E-A5F7-94E3C41BD0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312555" y="6322928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19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1"/>
                    <a:pt x="37" y="22"/>
                    <a:pt x="19" y="22"/>
                  </a:cubicBezTo>
                  <a:cubicBezTo>
                    <a:pt x="6" y="18"/>
                    <a:pt x="0" y="4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8">
              <a:extLst>
                <a:ext uri="{FF2B5EF4-FFF2-40B4-BE49-F238E27FC236}">
                  <a16:creationId xmlns:a16="http://schemas.microsoft.com/office/drawing/2014/main" id="{4A8A749C-9CB9-446B-8CA4-7E77E2EDC7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339098" y="6772684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106">
              <a:extLst>
                <a:ext uri="{FF2B5EF4-FFF2-40B4-BE49-F238E27FC236}">
                  <a16:creationId xmlns:a16="http://schemas.microsoft.com/office/drawing/2014/main" id="{8DCE61AA-D23B-4949-B97D-8107FB4769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388303" y="6697479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8">
              <a:extLst>
                <a:ext uri="{FF2B5EF4-FFF2-40B4-BE49-F238E27FC236}">
                  <a16:creationId xmlns:a16="http://schemas.microsoft.com/office/drawing/2014/main" id="{D5734C15-885E-4C4A-BCE2-40EEBC4201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829013" y="6716059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25">
              <a:extLst>
                <a:ext uri="{FF2B5EF4-FFF2-40B4-BE49-F238E27FC236}">
                  <a16:creationId xmlns:a16="http://schemas.microsoft.com/office/drawing/2014/main" id="{0DF76958-CCA0-4139-9926-1713899D0C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045099" y="6447976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id="{997EAA8D-E8EB-4B67-BA2D-4CC4C60878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024022" y="6230839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41">
              <a:extLst>
                <a:ext uri="{FF2B5EF4-FFF2-40B4-BE49-F238E27FC236}">
                  <a16:creationId xmlns:a16="http://schemas.microsoft.com/office/drawing/2014/main" id="{41C18114-E8E5-4736-9BE6-D4E67C3DF6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826834" y="6276193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49">
              <a:extLst>
                <a:ext uri="{FF2B5EF4-FFF2-40B4-BE49-F238E27FC236}">
                  <a16:creationId xmlns:a16="http://schemas.microsoft.com/office/drawing/2014/main" id="{0389C81B-E6D1-4D7D-903B-154945D709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797716" y="6505408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70">
              <a:extLst>
                <a:ext uri="{FF2B5EF4-FFF2-40B4-BE49-F238E27FC236}">
                  <a16:creationId xmlns:a16="http://schemas.microsoft.com/office/drawing/2014/main" id="{D2AB3F76-E9FC-4760-8087-74D9EC6B7A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508294" y="6244186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85">
              <a:extLst>
                <a:ext uri="{FF2B5EF4-FFF2-40B4-BE49-F238E27FC236}">
                  <a16:creationId xmlns:a16="http://schemas.microsoft.com/office/drawing/2014/main" id="{BC4AA8F0-169B-4D3A-99B4-B8757EE21C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511700" y="6432080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87">
              <a:extLst>
                <a:ext uri="{FF2B5EF4-FFF2-40B4-BE49-F238E27FC236}">
                  <a16:creationId xmlns:a16="http://schemas.microsoft.com/office/drawing/2014/main" id="{2E71E590-28E1-4E12-A79C-376650B7B1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499179" y="6655114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103">
              <a:extLst>
                <a:ext uri="{FF2B5EF4-FFF2-40B4-BE49-F238E27FC236}">
                  <a16:creationId xmlns:a16="http://schemas.microsoft.com/office/drawing/2014/main" id="{FB9AB424-39E3-46C5-A19E-DDEE175545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234692" y="6750567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117">
              <a:extLst>
                <a:ext uri="{FF2B5EF4-FFF2-40B4-BE49-F238E27FC236}">
                  <a16:creationId xmlns:a16="http://schemas.microsoft.com/office/drawing/2014/main" id="{2ED9F50D-1DF6-4628-AC2C-FB8CAC3D04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305935" y="5974434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118">
              <a:extLst>
                <a:ext uri="{FF2B5EF4-FFF2-40B4-BE49-F238E27FC236}">
                  <a16:creationId xmlns:a16="http://schemas.microsoft.com/office/drawing/2014/main" id="{0E070AAF-5102-4318-B35D-13957B198A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195351" y="6552121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119">
              <a:extLst>
                <a:ext uri="{FF2B5EF4-FFF2-40B4-BE49-F238E27FC236}">
                  <a16:creationId xmlns:a16="http://schemas.microsoft.com/office/drawing/2014/main" id="{5436B656-AD36-4B2B-9198-4C370D8F70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182025" y="6283746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139">
              <a:extLst>
                <a:ext uri="{FF2B5EF4-FFF2-40B4-BE49-F238E27FC236}">
                  <a16:creationId xmlns:a16="http://schemas.microsoft.com/office/drawing/2014/main" id="{2071E1E0-F515-47F5-A550-E9ED439385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967271" y="6556608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19 w 40"/>
                <a:gd name="T3" fmla="*/ 26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2"/>
                    <a:pt x="34" y="29"/>
                    <a:pt x="19" y="26"/>
                  </a:cubicBezTo>
                  <a:cubicBezTo>
                    <a:pt x="0" y="19"/>
                    <a:pt x="4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144">
              <a:extLst>
                <a:ext uri="{FF2B5EF4-FFF2-40B4-BE49-F238E27FC236}">
                  <a16:creationId xmlns:a16="http://schemas.microsoft.com/office/drawing/2014/main" id="{7DCF15B1-1606-4701-8EC0-95112EC8FF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948602" y="5979595"/>
              <a:ext cx="141786" cy="90579"/>
            </a:xfrm>
            <a:custGeom>
              <a:avLst/>
              <a:gdLst>
                <a:gd name="T0" fmla="*/ 28 w 43"/>
                <a:gd name="T1" fmla="*/ 2 h 30"/>
                <a:gd name="T2" fmla="*/ 41 w 43"/>
                <a:gd name="T3" fmla="*/ 20 h 30"/>
                <a:gd name="T4" fmla="*/ 28 w 43"/>
                <a:gd name="T5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8" y="2"/>
                  </a:moveTo>
                  <a:cubicBezTo>
                    <a:pt x="36" y="0"/>
                    <a:pt x="43" y="12"/>
                    <a:pt x="41" y="20"/>
                  </a:cubicBezTo>
                  <a:cubicBezTo>
                    <a:pt x="24" y="30"/>
                    <a:pt x="0" y="14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145">
              <a:extLst>
                <a:ext uri="{FF2B5EF4-FFF2-40B4-BE49-F238E27FC236}">
                  <a16:creationId xmlns:a16="http://schemas.microsoft.com/office/drawing/2014/main" id="{8C9C97D2-7D94-41DB-B4EC-4B69B0D509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946440" y="6296086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19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1"/>
                    <a:pt x="37" y="22"/>
                    <a:pt x="19" y="22"/>
                  </a:cubicBezTo>
                  <a:cubicBezTo>
                    <a:pt x="6" y="18"/>
                    <a:pt x="0" y="4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8">
              <a:extLst>
                <a:ext uri="{FF2B5EF4-FFF2-40B4-BE49-F238E27FC236}">
                  <a16:creationId xmlns:a16="http://schemas.microsoft.com/office/drawing/2014/main" id="{65F9D91C-5585-464F-8086-E5ED0ADB5C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972983" y="674584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106">
              <a:extLst>
                <a:ext uri="{FF2B5EF4-FFF2-40B4-BE49-F238E27FC236}">
                  <a16:creationId xmlns:a16="http://schemas.microsoft.com/office/drawing/2014/main" id="{99F6EA4E-7EF3-4B4A-BEA7-0D3D931C03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022188" y="6663813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8">
              <a:extLst>
                <a:ext uri="{FF2B5EF4-FFF2-40B4-BE49-F238E27FC236}">
                  <a16:creationId xmlns:a16="http://schemas.microsoft.com/office/drawing/2014/main" id="{BA526659-F1A4-4042-A108-76CFB3DBD7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478347" y="6726975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25">
              <a:extLst>
                <a:ext uri="{FF2B5EF4-FFF2-40B4-BE49-F238E27FC236}">
                  <a16:creationId xmlns:a16="http://schemas.microsoft.com/office/drawing/2014/main" id="{9877EF40-90CB-4799-8572-4F4A5E10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713822" y="6536401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29">
              <a:extLst>
                <a:ext uri="{FF2B5EF4-FFF2-40B4-BE49-F238E27FC236}">
                  <a16:creationId xmlns:a16="http://schemas.microsoft.com/office/drawing/2014/main" id="{285DA720-E488-4A9B-A140-1F44737ECF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733243" y="6057983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31">
              <a:extLst>
                <a:ext uri="{FF2B5EF4-FFF2-40B4-BE49-F238E27FC236}">
                  <a16:creationId xmlns:a16="http://schemas.microsoft.com/office/drawing/2014/main" id="{D38D4092-51E3-4A36-8175-82F5C85F4F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692683" y="6377369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36">
              <a:extLst>
                <a:ext uri="{FF2B5EF4-FFF2-40B4-BE49-F238E27FC236}">
                  <a16:creationId xmlns:a16="http://schemas.microsoft.com/office/drawing/2014/main" id="{6D5B3102-2CB4-4953-9813-30F073A296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495557" y="6018061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41">
              <a:extLst>
                <a:ext uri="{FF2B5EF4-FFF2-40B4-BE49-F238E27FC236}">
                  <a16:creationId xmlns:a16="http://schemas.microsoft.com/office/drawing/2014/main" id="{AFCEC11A-95B5-4DF7-A30A-DD051FCDAB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495557" y="6250069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49">
              <a:extLst>
                <a:ext uri="{FF2B5EF4-FFF2-40B4-BE49-F238E27FC236}">
                  <a16:creationId xmlns:a16="http://schemas.microsoft.com/office/drawing/2014/main" id="{C37CBD80-4119-4E02-94C4-260BA62B58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466439" y="6479284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70">
              <a:extLst>
                <a:ext uri="{FF2B5EF4-FFF2-40B4-BE49-F238E27FC236}">
                  <a16:creationId xmlns:a16="http://schemas.microsoft.com/office/drawing/2014/main" id="{64EDD805-B615-4022-8A64-4554869C68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177017" y="6284843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85">
              <a:extLst>
                <a:ext uri="{FF2B5EF4-FFF2-40B4-BE49-F238E27FC236}">
                  <a16:creationId xmlns:a16="http://schemas.microsoft.com/office/drawing/2014/main" id="{5A8DE9EF-D932-4386-88F7-1D0F5A2E1D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180423" y="6472737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87">
              <a:extLst>
                <a:ext uri="{FF2B5EF4-FFF2-40B4-BE49-F238E27FC236}">
                  <a16:creationId xmlns:a16="http://schemas.microsoft.com/office/drawing/2014/main" id="{0439362E-63A9-4091-92AF-0B62036999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167902" y="6695771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117">
              <a:extLst>
                <a:ext uri="{FF2B5EF4-FFF2-40B4-BE49-F238E27FC236}">
                  <a16:creationId xmlns:a16="http://schemas.microsoft.com/office/drawing/2014/main" id="{041EAA16-517F-47E9-AB9D-47740608E5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974658" y="6015091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118">
              <a:extLst>
                <a:ext uri="{FF2B5EF4-FFF2-40B4-BE49-F238E27FC236}">
                  <a16:creationId xmlns:a16="http://schemas.microsoft.com/office/drawing/2014/main" id="{E0071F9A-C5AF-4EA0-A186-BF24F089D0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864074" y="6592778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119">
              <a:extLst>
                <a:ext uri="{FF2B5EF4-FFF2-40B4-BE49-F238E27FC236}">
                  <a16:creationId xmlns:a16="http://schemas.microsoft.com/office/drawing/2014/main" id="{8273660E-2FC8-4FED-8D67-CFF1D69A3D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850748" y="6324403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139">
              <a:extLst>
                <a:ext uri="{FF2B5EF4-FFF2-40B4-BE49-F238E27FC236}">
                  <a16:creationId xmlns:a16="http://schemas.microsoft.com/office/drawing/2014/main" id="{92B33B56-557D-46CD-89E8-FA7B9BFF7C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635994" y="6563145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19 w 40"/>
                <a:gd name="T3" fmla="*/ 26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2"/>
                    <a:pt x="34" y="29"/>
                    <a:pt x="19" y="26"/>
                  </a:cubicBezTo>
                  <a:cubicBezTo>
                    <a:pt x="0" y="19"/>
                    <a:pt x="4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144">
              <a:extLst>
                <a:ext uri="{FF2B5EF4-FFF2-40B4-BE49-F238E27FC236}">
                  <a16:creationId xmlns:a16="http://schemas.microsoft.com/office/drawing/2014/main" id="{43EAC14F-C938-4BCE-A1EC-4E31AEC3B5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598853" y="6090959"/>
              <a:ext cx="141786" cy="90579"/>
            </a:xfrm>
            <a:custGeom>
              <a:avLst/>
              <a:gdLst>
                <a:gd name="T0" fmla="*/ 28 w 43"/>
                <a:gd name="T1" fmla="*/ 2 h 30"/>
                <a:gd name="T2" fmla="*/ 41 w 43"/>
                <a:gd name="T3" fmla="*/ 20 h 30"/>
                <a:gd name="T4" fmla="*/ 28 w 43"/>
                <a:gd name="T5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8" y="2"/>
                  </a:moveTo>
                  <a:cubicBezTo>
                    <a:pt x="36" y="0"/>
                    <a:pt x="43" y="12"/>
                    <a:pt x="41" y="20"/>
                  </a:cubicBezTo>
                  <a:cubicBezTo>
                    <a:pt x="24" y="30"/>
                    <a:pt x="0" y="14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145">
              <a:extLst>
                <a:ext uri="{FF2B5EF4-FFF2-40B4-BE49-F238E27FC236}">
                  <a16:creationId xmlns:a16="http://schemas.microsoft.com/office/drawing/2014/main" id="{5C3C5159-9C8B-4BC2-BDF4-DB4B56DF5D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615163" y="6302623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19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1"/>
                    <a:pt x="37" y="22"/>
                    <a:pt x="19" y="22"/>
                  </a:cubicBezTo>
                  <a:cubicBezTo>
                    <a:pt x="6" y="18"/>
                    <a:pt x="0" y="4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8">
              <a:extLst>
                <a:ext uri="{FF2B5EF4-FFF2-40B4-BE49-F238E27FC236}">
                  <a16:creationId xmlns:a16="http://schemas.microsoft.com/office/drawing/2014/main" id="{50ECDAAF-E711-4CBA-AD5D-B5A3525892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641706" y="6752379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106">
              <a:extLst>
                <a:ext uri="{FF2B5EF4-FFF2-40B4-BE49-F238E27FC236}">
                  <a16:creationId xmlns:a16="http://schemas.microsoft.com/office/drawing/2014/main" id="{ABD3ADE5-C4C8-43BF-A004-1DB4E97675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690911" y="6752238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70">
              <a:extLst>
                <a:ext uri="{FF2B5EF4-FFF2-40B4-BE49-F238E27FC236}">
                  <a16:creationId xmlns:a16="http://schemas.microsoft.com/office/drawing/2014/main" id="{E7018D39-07D6-4351-810D-29741E7128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37330" y="6235999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85">
              <a:extLst>
                <a:ext uri="{FF2B5EF4-FFF2-40B4-BE49-F238E27FC236}">
                  <a16:creationId xmlns:a16="http://schemas.microsoft.com/office/drawing/2014/main" id="{45EC1EF3-73E3-46EC-B05F-E68CE16760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40736" y="6423893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87">
              <a:extLst>
                <a:ext uri="{FF2B5EF4-FFF2-40B4-BE49-F238E27FC236}">
                  <a16:creationId xmlns:a16="http://schemas.microsoft.com/office/drawing/2014/main" id="{D455521C-F22B-4367-ACA7-595CC4F427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28215" y="6646927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103">
              <a:extLst>
                <a:ext uri="{FF2B5EF4-FFF2-40B4-BE49-F238E27FC236}">
                  <a16:creationId xmlns:a16="http://schemas.microsoft.com/office/drawing/2014/main" id="{9B228660-6A2E-4C6F-9B6C-D7A7CC69D6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935018" y="6113342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117">
              <a:extLst>
                <a:ext uri="{FF2B5EF4-FFF2-40B4-BE49-F238E27FC236}">
                  <a16:creationId xmlns:a16="http://schemas.microsoft.com/office/drawing/2014/main" id="{C20DC9CF-6D6F-44D0-A7C5-3222D6A89A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34971" y="5966247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118">
              <a:extLst>
                <a:ext uri="{FF2B5EF4-FFF2-40B4-BE49-F238E27FC236}">
                  <a16:creationId xmlns:a16="http://schemas.microsoft.com/office/drawing/2014/main" id="{78BFEA79-09D0-47A0-8777-82867E0ECC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924271" y="6639368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119">
              <a:extLst>
                <a:ext uri="{FF2B5EF4-FFF2-40B4-BE49-F238E27FC236}">
                  <a16:creationId xmlns:a16="http://schemas.microsoft.com/office/drawing/2014/main" id="{A150377E-0862-45D6-9912-9237A1F857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911378" y="6380732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139">
              <a:extLst>
                <a:ext uri="{FF2B5EF4-FFF2-40B4-BE49-F238E27FC236}">
                  <a16:creationId xmlns:a16="http://schemas.microsoft.com/office/drawing/2014/main" id="{44B0C21D-2951-47F9-88CA-1F4E98538D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696307" y="6548421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19 w 40"/>
                <a:gd name="T3" fmla="*/ 26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2"/>
                    <a:pt x="34" y="29"/>
                    <a:pt x="19" y="26"/>
                  </a:cubicBezTo>
                  <a:cubicBezTo>
                    <a:pt x="0" y="19"/>
                    <a:pt x="4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144">
              <a:extLst>
                <a:ext uri="{FF2B5EF4-FFF2-40B4-BE49-F238E27FC236}">
                  <a16:creationId xmlns:a16="http://schemas.microsoft.com/office/drawing/2014/main" id="{E5B500A1-AF9B-49A1-B6B0-51FC17B841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659166" y="6076235"/>
              <a:ext cx="141786" cy="90579"/>
            </a:xfrm>
            <a:custGeom>
              <a:avLst/>
              <a:gdLst>
                <a:gd name="T0" fmla="*/ 28 w 43"/>
                <a:gd name="T1" fmla="*/ 2 h 30"/>
                <a:gd name="T2" fmla="*/ 41 w 43"/>
                <a:gd name="T3" fmla="*/ 20 h 30"/>
                <a:gd name="T4" fmla="*/ 28 w 43"/>
                <a:gd name="T5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8" y="2"/>
                  </a:moveTo>
                  <a:cubicBezTo>
                    <a:pt x="36" y="0"/>
                    <a:pt x="43" y="12"/>
                    <a:pt x="41" y="20"/>
                  </a:cubicBezTo>
                  <a:cubicBezTo>
                    <a:pt x="24" y="30"/>
                    <a:pt x="0" y="14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145">
              <a:extLst>
                <a:ext uri="{FF2B5EF4-FFF2-40B4-BE49-F238E27FC236}">
                  <a16:creationId xmlns:a16="http://schemas.microsoft.com/office/drawing/2014/main" id="{E4D6D63F-DCA7-42C7-A1FF-844F40C50B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675476" y="6287899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19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1"/>
                    <a:pt x="37" y="22"/>
                    <a:pt x="19" y="22"/>
                  </a:cubicBezTo>
                  <a:cubicBezTo>
                    <a:pt x="6" y="18"/>
                    <a:pt x="0" y="4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8">
              <a:extLst>
                <a:ext uri="{FF2B5EF4-FFF2-40B4-BE49-F238E27FC236}">
                  <a16:creationId xmlns:a16="http://schemas.microsoft.com/office/drawing/2014/main" id="{8697CA0D-22DD-482E-9EBE-5AC02B1C09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702019" y="6737655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135">
              <a:extLst>
                <a:ext uri="{FF2B5EF4-FFF2-40B4-BE49-F238E27FC236}">
                  <a16:creationId xmlns:a16="http://schemas.microsoft.com/office/drawing/2014/main" id="{0F638DFA-E3FC-449B-A784-DC4E10846E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011068" y="6040931"/>
              <a:ext cx="128495" cy="84051"/>
            </a:xfrm>
            <a:custGeom>
              <a:avLst/>
              <a:gdLst>
                <a:gd name="T0" fmla="*/ 21 w 39"/>
                <a:gd name="T1" fmla="*/ 0 h 28"/>
                <a:gd name="T2" fmla="*/ 6 w 39"/>
                <a:gd name="T3" fmla="*/ 20 h 28"/>
                <a:gd name="T4" fmla="*/ 21 w 39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8">
                  <a:moveTo>
                    <a:pt x="21" y="0"/>
                  </a:moveTo>
                  <a:cubicBezTo>
                    <a:pt x="39" y="12"/>
                    <a:pt x="22" y="28"/>
                    <a:pt x="6" y="20"/>
                  </a:cubicBezTo>
                  <a:cubicBezTo>
                    <a:pt x="0" y="7"/>
                    <a:pt x="7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54">
              <a:extLst>
                <a:ext uri="{FF2B5EF4-FFF2-40B4-BE49-F238E27FC236}">
                  <a16:creationId xmlns:a16="http://schemas.microsoft.com/office/drawing/2014/main" id="{30C58E92-3C12-4DDC-9E8B-6B8949D3EC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517909" y="5945209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84">
              <a:extLst>
                <a:ext uri="{FF2B5EF4-FFF2-40B4-BE49-F238E27FC236}">
                  <a16:creationId xmlns:a16="http://schemas.microsoft.com/office/drawing/2014/main" id="{65C2555C-68ED-4AA1-8EC4-9ED08441E0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117059" y="6075182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70">
              <a:extLst>
                <a:ext uri="{FF2B5EF4-FFF2-40B4-BE49-F238E27FC236}">
                  <a16:creationId xmlns:a16="http://schemas.microsoft.com/office/drawing/2014/main" id="{2E89B8BC-4B28-466A-9162-64BABFA94C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837349" y="6098306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85">
              <a:extLst>
                <a:ext uri="{FF2B5EF4-FFF2-40B4-BE49-F238E27FC236}">
                  <a16:creationId xmlns:a16="http://schemas.microsoft.com/office/drawing/2014/main" id="{CE1C577C-8272-42AD-BA80-547605EE38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212741" y="6096012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38">
              <a:extLst>
                <a:ext uri="{FF2B5EF4-FFF2-40B4-BE49-F238E27FC236}">
                  <a16:creationId xmlns:a16="http://schemas.microsoft.com/office/drawing/2014/main" id="{9D6179B9-63A8-4087-B0D7-442412CBD4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565941" y="6004156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39">
              <a:extLst>
                <a:ext uri="{FF2B5EF4-FFF2-40B4-BE49-F238E27FC236}">
                  <a16:creationId xmlns:a16="http://schemas.microsoft.com/office/drawing/2014/main" id="{CADD67EC-77B7-47BA-9D84-FC526915E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563951" y="6199762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38">
              <a:extLst>
                <a:ext uri="{FF2B5EF4-FFF2-40B4-BE49-F238E27FC236}">
                  <a16:creationId xmlns:a16="http://schemas.microsoft.com/office/drawing/2014/main" id="{5CFAE0AC-B0B1-4BBD-A3B2-476B343D93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461807" y="606739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Freeform 39">
              <a:extLst>
                <a:ext uri="{FF2B5EF4-FFF2-40B4-BE49-F238E27FC236}">
                  <a16:creationId xmlns:a16="http://schemas.microsoft.com/office/drawing/2014/main" id="{F33104F7-7254-4522-B3EF-B9391BA9DE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70379" y="5977807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38">
              <a:extLst>
                <a:ext uri="{FF2B5EF4-FFF2-40B4-BE49-F238E27FC236}">
                  <a16:creationId xmlns:a16="http://schemas.microsoft.com/office/drawing/2014/main" id="{95F2981E-6FD0-4E2E-9C96-25DDC8ABF4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784348" y="6081220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39">
              <a:extLst>
                <a:ext uri="{FF2B5EF4-FFF2-40B4-BE49-F238E27FC236}">
                  <a16:creationId xmlns:a16="http://schemas.microsoft.com/office/drawing/2014/main" id="{C4B43AF8-30C3-4D75-9592-EB022861F6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32809" y="6044045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7" name="Rectangle 166">
            <a:extLst>
              <a:ext uri="{FF2B5EF4-FFF2-40B4-BE49-F238E27FC236}">
                <a16:creationId xmlns:a16="http://schemas.microsoft.com/office/drawing/2014/main" id="{B4CE0640-B5AC-420F-A979-4701983D46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42773" y="871729"/>
            <a:ext cx="7849227" cy="510997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A2632212-AAD3-4DA7-8877-DB2ED0E6D392}"/>
              </a:ext>
            </a:extLst>
          </p:cNvPr>
          <p:cNvSpPr txBox="1"/>
          <p:nvPr/>
        </p:nvSpPr>
        <p:spPr>
          <a:xfrm>
            <a:off x="4380259" y="916730"/>
            <a:ext cx="7726174" cy="50006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fontAlgn="base">
              <a:lnSpc>
                <a:spcPct val="140000"/>
              </a:lnSpc>
              <a:spcAft>
                <a:spcPts val="800"/>
              </a:spcAft>
              <a:buClr>
                <a:schemeClr val="bg2">
                  <a:lumMod val="75000"/>
                </a:schemeClr>
              </a:buClr>
            </a:pPr>
            <a:r>
              <a:rPr lang="en-US" dirty="0">
                <a:solidFill>
                  <a:schemeClr val="tx2"/>
                </a:solidFill>
                <a:effectLst/>
              </a:rPr>
              <a:t>Der Owned-Media-</a:t>
            </a:r>
            <a:r>
              <a:rPr lang="en-US" dirty="0" err="1">
                <a:solidFill>
                  <a:schemeClr val="tx2"/>
                </a:solidFill>
                <a:effectLst/>
              </a:rPr>
              <a:t>Bereich</a:t>
            </a:r>
            <a:r>
              <a:rPr lang="en-US" dirty="0">
                <a:solidFill>
                  <a:schemeClr val="tx2"/>
                </a:solidFill>
                <a:effectLst/>
              </a:rPr>
              <a:t> </a:t>
            </a:r>
            <a:r>
              <a:rPr lang="en-US" dirty="0" err="1">
                <a:solidFill>
                  <a:schemeClr val="tx2"/>
                </a:solidFill>
                <a:effectLst/>
              </a:rPr>
              <a:t>beinhaltet</a:t>
            </a:r>
            <a:r>
              <a:rPr lang="en-US" dirty="0">
                <a:solidFill>
                  <a:schemeClr val="tx2"/>
                </a:solidFill>
                <a:effectLst/>
              </a:rPr>
              <a:t> alle </a:t>
            </a:r>
            <a:r>
              <a:rPr lang="en-US" dirty="0" err="1">
                <a:solidFill>
                  <a:schemeClr val="tx2"/>
                </a:solidFill>
                <a:effectLst/>
              </a:rPr>
              <a:t>Kanäle</a:t>
            </a:r>
            <a:r>
              <a:rPr lang="en-US" dirty="0">
                <a:solidFill>
                  <a:schemeClr val="tx2"/>
                </a:solidFill>
                <a:effectLst/>
              </a:rPr>
              <a:t>, auf die das </a:t>
            </a:r>
            <a:r>
              <a:rPr lang="en-US" dirty="0" err="1">
                <a:solidFill>
                  <a:schemeClr val="tx2"/>
                </a:solidFill>
                <a:effectLst/>
              </a:rPr>
              <a:t>Unternehmen</a:t>
            </a:r>
            <a:r>
              <a:rPr lang="en-US" dirty="0">
                <a:solidFill>
                  <a:schemeClr val="tx2"/>
                </a:solidFill>
                <a:effectLst/>
              </a:rPr>
              <a:t> </a:t>
            </a:r>
            <a:r>
              <a:rPr lang="en-US" dirty="0" err="1">
                <a:solidFill>
                  <a:schemeClr val="tx2"/>
                </a:solidFill>
                <a:effectLst/>
              </a:rPr>
              <a:t>selbst</a:t>
            </a:r>
            <a:r>
              <a:rPr lang="en-US" dirty="0">
                <a:solidFill>
                  <a:schemeClr val="tx2"/>
                </a:solidFill>
                <a:effectLst/>
              </a:rPr>
              <a:t> </a:t>
            </a:r>
            <a:r>
              <a:rPr lang="en-US" dirty="0" err="1">
                <a:solidFill>
                  <a:schemeClr val="tx2"/>
                </a:solidFill>
                <a:effectLst/>
              </a:rPr>
              <a:t>Einfluss</a:t>
            </a:r>
            <a:r>
              <a:rPr lang="en-US" dirty="0">
                <a:solidFill>
                  <a:schemeClr val="tx2"/>
                </a:solidFill>
                <a:effectLst/>
              </a:rPr>
              <a:t> </a:t>
            </a:r>
            <a:r>
              <a:rPr lang="en-US" dirty="0" err="1">
                <a:solidFill>
                  <a:schemeClr val="tx2"/>
                </a:solidFill>
                <a:effectLst/>
              </a:rPr>
              <a:t>nehmen</a:t>
            </a:r>
            <a:r>
              <a:rPr lang="en-US" dirty="0">
                <a:solidFill>
                  <a:schemeClr val="tx2"/>
                </a:solidFill>
                <a:effectLst/>
              </a:rPr>
              <a:t> </a:t>
            </a:r>
            <a:r>
              <a:rPr lang="en-US" dirty="0" err="1">
                <a:solidFill>
                  <a:schemeClr val="tx2"/>
                </a:solidFill>
                <a:effectLst/>
              </a:rPr>
              <a:t>kann</a:t>
            </a:r>
            <a:r>
              <a:rPr lang="en-US" dirty="0">
                <a:solidFill>
                  <a:schemeClr val="tx2"/>
                </a:solidFill>
                <a:effectLst/>
              </a:rPr>
              <a:t> - Website, </a:t>
            </a:r>
            <a:r>
              <a:rPr lang="en-US" dirty="0" err="1">
                <a:solidFill>
                  <a:schemeClr val="tx2"/>
                </a:solidFill>
                <a:effectLst/>
              </a:rPr>
              <a:t>Firmenblog</a:t>
            </a:r>
            <a:r>
              <a:rPr lang="en-US" dirty="0">
                <a:solidFill>
                  <a:schemeClr val="tx2"/>
                </a:solidFill>
                <a:effectLst/>
              </a:rPr>
              <a:t>, Social Media, etc. – und </a:t>
            </a:r>
            <a:r>
              <a:rPr lang="en-US" dirty="0" err="1">
                <a:solidFill>
                  <a:schemeClr val="tx2"/>
                </a:solidFill>
                <a:effectLst/>
              </a:rPr>
              <a:t>bildet</a:t>
            </a:r>
            <a:r>
              <a:rPr lang="en-US" dirty="0">
                <a:solidFill>
                  <a:schemeClr val="tx2"/>
                </a:solidFill>
                <a:effectLst/>
              </a:rPr>
              <a:t> </a:t>
            </a:r>
            <a:r>
              <a:rPr lang="en-US" dirty="0" err="1">
                <a:solidFill>
                  <a:schemeClr val="tx2"/>
                </a:solidFill>
                <a:effectLst/>
              </a:rPr>
              <a:t>damit</a:t>
            </a:r>
            <a:r>
              <a:rPr lang="en-US" dirty="0">
                <a:solidFill>
                  <a:schemeClr val="tx2"/>
                </a:solidFill>
                <a:effectLst/>
              </a:rPr>
              <a:t> das </a:t>
            </a:r>
            <a:r>
              <a:rPr lang="en-US" dirty="0" err="1">
                <a:solidFill>
                  <a:schemeClr val="tx2"/>
                </a:solidFill>
                <a:effectLst/>
              </a:rPr>
              <a:t>Zentrum</a:t>
            </a:r>
            <a:r>
              <a:rPr lang="en-US" dirty="0">
                <a:solidFill>
                  <a:schemeClr val="tx2"/>
                </a:solidFill>
                <a:effectLst/>
              </a:rPr>
              <a:t> des Online-</a:t>
            </a:r>
            <a:r>
              <a:rPr lang="en-US" dirty="0" err="1">
                <a:solidFill>
                  <a:schemeClr val="tx2"/>
                </a:solidFill>
                <a:effectLst/>
              </a:rPr>
              <a:t>Marketings</a:t>
            </a:r>
            <a:r>
              <a:rPr lang="en-US" dirty="0">
                <a:solidFill>
                  <a:schemeClr val="tx2"/>
                </a:solidFill>
                <a:effectLst/>
              </a:rPr>
              <a:t>. </a:t>
            </a:r>
            <a:r>
              <a:rPr lang="en-US" dirty="0" err="1">
                <a:solidFill>
                  <a:schemeClr val="tx2"/>
                </a:solidFill>
                <a:effectLst/>
              </a:rPr>
              <a:t>Im</a:t>
            </a:r>
            <a:r>
              <a:rPr lang="en-US" dirty="0">
                <a:solidFill>
                  <a:schemeClr val="tx2"/>
                </a:solidFill>
                <a:effectLst/>
              </a:rPr>
              <a:t> </a:t>
            </a:r>
            <a:r>
              <a:rPr lang="en-US" dirty="0" err="1">
                <a:solidFill>
                  <a:schemeClr val="tx2"/>
                </a:solidFill>
                <a:effectLst/>
              </a:rPr>
              <a:t>Vergleich</a:t>
            </a:r>
            <a:r>
              <a:rPr lang="en-US" dirty="0">
                <a:solidFill>
                  <a:schemeClr val="tx2"/>
                </a:solidFill>
                <a:effectLst/>
              </a:rPr>
              <a:t> </a:t>
            </a:r>
            <a:r>
              <a:rPr lang="en-US" dirty="0" err="1">
                <a:solidFill>
                  <a:schemeClr val="tx2"/>
                </a:solidFill>
                <a:effectLst/>
              </a:rPr>
              <a:t>zur</a:t>
            </a:r>
            <a:r>
              <a:rPr lang="en-US" dirty="0">
                <a:solidFill>
                  <a:schemeClr val="tx2"/>
                </a:solidFill>
                <a:effectLst/>
              </a:rPr>
              <a:t> Paid Media, </a:t>
            </a:r>
            <a:r>
              <a:rPr lang="en-US" dirty="0" err="1">
                <a:solidFill>
                  <a:schemeClr val="tx2"/>
                </a:solidFill>
                <a:effectLst/>
              </a:rPr>
              <a:t>konsumieren</a:t>
            </a:r>
            <a:r>
              <a:rPr lang="en-US" dirty="0">
                <a:solidFill>
                  <a:schemeClr val="tx2"/>
                </a:solidFill>
                <a:effectLst/>
              </a:rPr>
              <a:t> die </a:t>
            </a:r>
            <a:r>
              <a:rPr lang="en-US" dirty="0" err="1">
                <a:solidFill>
                  <a:schemeClr val="tx2"/>
                </a:solidFill>
                <a:effectLst/>
              </a:rPr>
              <a:t>Kunden</a:t>
            </a:r>
            <a:r>
              <a:rPr lang="en-US" dirty="0">
                <a:solidFill>
                  <a:schemeClr val="tx2"/>
                </a:solidFill>
                <a:effectLst/>
              </a:rPr>
              <a:t> </a:t>
            </a:r>
            <a:r>
              <a:rPr lang="en-US" dirty="0" err="1">
                <a:solidFill>
                  <a:schemeClr val="tx2"/>
                </a:solidFill>
                <a:effectLst/>
              </a:rPr>
              <a:t>diese</a:t>
            </a:r>
            <a:r>
              <a:rPr lang="en-US" dirty="0">
                <a:solidFill>
                  <a:schemeClr val="tx2"/>
                </a:solidFill>
                <a:effectLst/>
              </a:rPr>
              <a:t> </a:t>
            </a:r>
            <a:r>
              <a:rPr lang="en-US" dirty="0" err="1">
                <a:solidFill>
                  <a:schemeClr val="tx2"/>
                </a:solidFill>
                <a:effectLst/>
              </a:rPr>
              <a:t>Inhalte</a:t>
            </a:r>
            <a:r>
              <a:rPr lang="en-US" dirty="0">
                <a:solidFill>
                  <a:schemeClr val="tx2"/>
                </a:solidFill>
                <a:effectLst/>
              </a:rPr>
              <a:t> </a:t>
            </a:r>
            <a:r>
              <a:rPr lang="en-US" dirty="0" err="1">
                <a:solidFill>
                  <a:schemeClr val="tx2"/>
                </a:solidFill>
                <a:effectLst/>
              </a:rPr>
              <a:t>freiwillig</a:t>
            </a:r>
            <a:r>
              <a:rPr lang="en-US" dirty="0">
                <a:solidFill>
                  <a:schemeClr val="tx2"/>
                </a:solidFill>
                <a:effectLst/>
              </a:rPr>
              <a:t>. [2]</a:t>
            </a:r>
          </a:p>
          <a:p>
            <a:pPr fontAlgn="base">
              <a:lnSpc>
                <a:spcPct val="140000"/>
              </a:lnSpc>
              <a:spcAft>
                <a:spcPts val="800"/>
              </a:spcAft>
              <a:buClr>
                <a:schemeClr val="bg2">
                  <a:lumMod val="75000"/>
                </a:schemeClr>
              </a:buClr>
            </a:pPr>
            <a:r>
              <a:rPr lang="en-US" b="1" dirty="0" err="1">
                <a:solidFill>
                  <a:schemeClr val="tx2"/>
                </a:solidFill>
                <a:effectLst/>
              </a:rPr>
              <a:t>Stärken</a:t>
            </a:r>
            <a:r>
              <a:rPr lang="en-US" b="1" dirty="0">
                <a:solidFill>
                  <a:schemeClr val="tx2"/>
                </a:solidFill>
                <a:effectLst/>
              </a:rPr>
              <a:t>:</a:t>
            </a:r>
          </a:p>
          <a:p>
            <a:pPr marL="342900" lvl="0" indent="-342900" fontAlgn="base">
              <a:lnSpc>
                <a:spcPct val="140000"/>
              </a:lnSpc>
              <a:spcAft>
                <a:spcPts val="800"/>
              </a:spcAft>
              <a:buClr>
                <a:schemeClr val="bg2">
                  <a:lumMod val="75000"/>
                </a:schemeClr>
              </a:buClr>
              <a:tabLst>
                <a:tab pos="457200" algn="l"/>
              </a:tabLst>
            </a:pPr>
            <a:r>
              <a:rPr lang="en-US" dirty="0" err="1">
                <a:solidFill>
                  <a:schemeClr val="tx2"/>
                </a:solidFill>
                <a:effectLst/>
              </a:rPr>
              <a:t>Kontrollierbarkeit</a:t>
            </a:r>
            <a:r>
              <a:rPr lang="en-US" dirty="0">
                <a:solidFill>
                  <a:schemeClr val="tx2"/>
                </a:solidFill>
                <a:effectLst/>
              </a:rPr>
              <a:t>: Das </a:t>
            </a:r>
            <a:r>
              <a:rPr lang="en-US" dirty="0" err="1">
                <a:solidFill>
                  <a:schemeClr val="tx2"/>
                </a:solidFill>
                <a:effectLst/>
              </a:rPr>
              <a:t>Unternehmen</a:t>
            </a:r>
            <a:r>
              <a:rPr lang="en-US" dirty="0">
                <a:solidFill>
                  <a:schemeClr val="tx2"/>
                </a:solidFill>
                <a:effectLst/>
              </a:rPr>
              <a:t> </a:t>
            </a:r>
            <a:r>
              <a:rPr lang="en-US" dirty="0" err="1">
                <a:solidFill>
                  <a:schemeClr val="tx2"/>
                </a:solidFill>
                <a:effectLst/>
              </a:rPr>
              <a:t>bestimmt</a:t>
            </a:r>
            <a:r>
              <a:rPr lang="en-US" dirty="0">
                <a:solidFill>
                  <a:schemeClr val="tx2"/>
                </a:solidFill>
                <a:effectLst/>
              </a:rPr>
              <a:t> </a:t>
            </a:r>
            <a:r>
              <a:rPr lang="en-US" dirty="0" err="1">
                <a:solidFill>
                  <a:schemeClr val="tx2"/>
                </a:solidFill>
                <a:effectLst/>
              </a:rPr>
              <a:t>selbst</a:t>
            </a:r>
            <a:r>
              <a:rPr lang="en-US" dirty="0">
                <a:solidFill>
                  <a:schemeClr val="tx2"/>
                </a:solidFill>
                <a:effectLst/>
              </a:rPr>
              <a:t>, </a:t>
            </a:r>
            <a:r>
              <a:rPr lang="en-US" dirty="0" err="1">
                <a:solidFill>
                  <a:schemeClr val="tx2"/>
                </a:solidFill>
                <a:effectLst/>
              </a:rPr>
              <a:t>welcher</a:t>
            </a:r>
            <a:r>
              <a:rPr lang="en-US" dirty="0">
                <a:solidFill>
                  <a:schemeClr val="tx2"/>
                </a:solidFill>
                <a:effectLst/>
              </a:rPr>
              <a:t> </a:t>
            </a:r>
            <a:r>
              <a:rPr lang="en-US" dirty="0" err="1">
                <a:solidFill>
                  <a:schemeClr val="tx2"/>
                </a:solidFill>
                <a:effectLst/>
              </a:rPr>
              <a:t>Inhalt</a:t>
            </a:r>
            <a:r>
              <a:rPr lang="en-US" dirty="0">
                <a:solidFill>
                  <a:schemeClr val="tx2"/>
                </a:solidFill>
                <a:effectLst/>
              </a:rPr>
              <a:t> in </a:t>
            </a:r>
            <a:r>
              <a:rPr lang="en-US" dirty="0" err="1">
                <a:solidFill>
                  <a:schemeClr val="tx2"/>
                </a:solidFill>
                <a:effectLst/>
              </a:rPr>
              <a:t>welcher</a:t>
            </a:r>
            <a:r>
              <a:rPr lang="en-US" dirty="0">
                <a:solidFill>
                  <a:schemeClr val="tx2"/>
                </a:solidFill>
                <a:effectLst/>
              </a:rPr>
              <a:t> Form, </a:t>
            </a:r>
            <a:r>
              <a:rPr lang="en-US" dirty="0" err="1">
                <a:solidFill>
                  <a:schemeClr val="tx2"/>
                </a:solidFill>
                <a:effectLst/>
              </a:rPr>
              <a:t>wann</a:t>
            </a:r>
            <a:r>
              <a:rPr lang="en-US" dirty="0">
                <a:solidFill>
                  <a:schemeClr val="tx2"/>
                </a:solidFill>
                <a:effectLst/>
              </a:rPr>
              <a:t> und wo </a:t>
            </a:r>
            <a:r>
              <a:rPr lang="en-US" dirty="0" err="1">
                <a:solidFill>
                  <a:schemeClr val="tx2"/>
                </a:solidFill>
                <a:effectLst/>
              </a:rPr>
              <a:t>veröffentlicht</a:t>
            </a:r>
            <a:r>
              <a:rPr lang="en-US" dirty="0">
                <a:solidFill>
                  <a:schemeClr val="tx2"/>
                </a:solidFill>
                <a:effectLst/>
              </a:rPr>
              <a:t> </a:t>
            </a:r>
            <a:r>
              <a:rPr lang="en-US" dirty="0" err="1">
                <a:solidFill>
                  <a:schemeClr val="tx2"/>
                </a:solidFill>
                <a:effectLst/>
              </a:rPr>
              <a:t>wird</a:t>
            </a:r>
            <a:r>
              <a:rPr lang="en-US" dirty="0">
                <a:solidFill>
                  <a:schemeClr val="tx2"/>
                </a:solidFill>
                <a:effectLst/>
              </a:rPr>
              <a:t>.</a:t>
            </a:r>
          </a:p>
          <a:p>
            <a:pPr marL="342900" lvl="0" indent="-342900" fontAlgn="base">
              <a:lnSpc>
                <a:spcPct val="140000"/>
              </a:lnSpc>
              <a:spcAft>
                <a:spcPts val="800"/>
              </a:spcAft>
              <a:buClr>
                <a:schemeClr val="bg2">
                  <a:lumMod val="75000"/>
                </a:schemeClr>
              </a:buClr>
              <a:tabLst>
                <a:tab pos="457200" algn="l"/>
              </a:tabLst>
            </a:pPr>
            <a:r>
              <a:rPr lang="en-US" dirty="0" err="1">
                <a:solidFill>
                  <a:schemeClr val="tx2"/>
                </a:solidFill>
                <a:effectLst/>
              </a:rPr>
              <a:t>Langlebigkeit</a:t>
            </a:r>
            <a:r>
              <a:rPr lang="en-US" dirty="0">
                <a:solidFill>
                  <a:schemeClr val="tx2"/>
                </a:solidFill>
                <a:effectLst/>
              </a:rPr>
              <a:t>: Die </a:t>
            </a:r>
            <a:r>
              <a:rPr lang="en-US" dirty="0" err="1">
                <a:solidFill>
                  <a:schemeClr val="tx2"/>
                </a:solidFill>
                <a:effectLst/>
              </a:rPr>
              <a:t>Inhalte</a:t>
            </a:r>
            <a:r>
              <a:rPr lang="en-US" dirty="0">
                <a:solidFill>
                  <a:schemeClr val="tx2"/>
                </a:solidFill>
                <a:effectLst/>
              </a:rPr>
              <a:t> </a:t>
            </a:r>
            <a:r>
              <a:rPr lang="en-US" dirty="0" err="1">
                <a:solidFill>
                  <a:schemeClr val="tx2"/>
                </a:solidFill>
                <a:effectLst/>
              </a:rPr>
              <a:t>im</a:t>
            </a:r>
            <a:r>
              <a:rPr lang="en-US" dirty="0">
                <a:solidFill>
                  <a:schemeClr val="tx2"/>
                </a:solidFill>
                <a:effectLst/>
              </a:rPr>
              <a:t> Owned-Media-</a:t>
            </a:r>
            <a:r>
              <a:rPr lang="en-US" dirty="0" err="1">
                <a:solidFill>
                  <a:schemeClr val="tx2"/>
                </a:solidFill>
                <a:effectLst/>
              </a:rPr>
              <a:t>Bereich</a:t>
            </a:r>
            <a:r>
              <a:rPr lang="en-US" dirty="0">
                <a:solidFill>
                  <a:schemeClr val="tx2"/>
                </a:solidFill>
                <a:effectLst/>
              </a:rPr>
              <a:t> </a:t>
            </a:r>
            <a:r>
              <a:rPr lang="en-US" dirty="0" err="1">
                <a:solidFill>
                  <a:schemeClr val="tx2"/>
                </a:solidFill>
                <a:effectLst/>
              </a:rPr>
              <a:t>bleiben</a:t>
            </a:r>
            <a:r>
              <a:rPr lang="en-US" dirty="0">
                <a:solidFill>
                  <a:schemeClr val="tx2"/>
                </a:solidFill>
                <a:effectLst/>
              </a:rPr>
              <a:t> so </a:t>
            </a:r>
            <a:r>
              <a:rPr lang="en-US" dirty="0" err="1">
                <a:solidFill>
                  <a:schemeClr val="tx2"/>
                </a:solidFill>
                <a:effectLst/>
              </a:rPr>
              <a:t>lange</a:t>
            </a:r>
            <a:r>
              <a:rPr lang="en-US" dirty="0">
                <a:solidFill>
                  <a:schemeClr val="tx2"/>
                </a:solidFill>
                <a:effectLst/>
              </a:rPr>
              <a:t> online, bis das </a:t>
            </a:r>
            <a:r>
              <a:rPr lang="en-US" dirty="0" err="1">
                <a:solidFill>
                  <a:schemeClr val="tx2"/>
                </a:solidFill>
                <a:effectLst/>
              </a:rPr>
              <a:t>Unternehmen</a:t>
            </a:r>
            <a:r>
              <a:rPr lang="en-US" dirty="0">
                <a:solidFill>
                  <a:schemeClr val="tx2"/>
                </a:solidFill>
                <a:effectLst/>
              </a:rPr>
              <a:t> </a:t>
            </a:r>
            <a:r>
              <a:rPr lang="en-US" dirty="0" err="1">
                <a:solidFill>
                  <a:schemeClr val="tx2"/>
                </a:solidFill>
                <a:effectLst/>
              </a:rPr>
              <a:t>sie</a:t>
            </a:r>
            <a:r>
              <a:rPr lang="en-US" dirty="0">
                <a:solidFill>
                  <a:schemeClr val="tx2"/>
                </a:solidFill>
                <a:effectLst/>
              </a:rPr>
              <a:t> </a:t>
            </a:r>
            <a:r>
              <a:rPr lang="en-US" dirty="0" err="1">
                <a:solidFill>
                  <a:schemeClr val="tx2"/>
                </a:solidFill>
                <a:effectLst/>
              </a:rPr>
              <a:t>entfernt</a:t>
            </a:r>
            <a:r>
              <a:rPr lang="en-US" dirty="0">
                <a:solidFill>
                  <a:schemeClr val="tx2"/>
                </a:solidFill>
                <a:effectLst/>
              </a:rPr>
              <a:t>. [</a:t>
            </a:r>
            <a:r>
              <a:rPr lang="en-US" dirty="0">
                <a:solidFill>
                  <a:schemeClr val="tx2"/>
                </a:solidFill>
              </a:rPr>
              <a:t>3</a:t>
            </a:r>
            <a:r>
              <a:rPr lang="en-US" dirty="0">
                <a:solidFill>
                  <a:schemeClr val="tx2"/>
                </a:solidFill>
                <a:effectLst/>
              </a:rPr>
              <a:t>]</a:t>
            </a:r>
          </a:p>
        </p:txBody>
      </p:sp>
      <p:pic>
        <p:nvPicPr>
          <p:cNvPr id="166" name="Grafik 165" descr="Zurück mit einfarbiger Füllung">
            <a:hlinkClick r:id="rId2" action="ppaction://hlinksldjump"/>
            <a:extLst>
              <a:ext uri="{FF2B5EF4-FFF2-40B4-BE49-F238E27FC236}">
                <a16:creationId xmlns:a16="http://schemas.microsoft.com/office/drawing/2014/main" id="{DE61B84B-BDED-4CCF-85F6-BA456064B7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9671" y="5661543"/>
            <a:ext cx="914400" cy="914400"/>
          </a:xfrm>
          <a:prstGeom prst="rect">
            <a:avLst/>
          </a:prstGeom>
        </p:spPr>
      </p:pic>
      <p:sp>
        <p:nvSpPr>
          <p:cNvPr id="168" name="Ellipse 167">
            <a:hlinkClick r:id="rId5" action="ppaction://hlinksldjump"/>
            <a:extLst>
              <a:ext uri="{FF2B5EF4-FFF2-40B4-BE49-F238E27FC236}">
                <a16:creationId xmlns:a16="http://schemas.microsoft.com/office/drawing/2014/main" id="{BA8AFA24-0D2D-4780-BB6C-19532A9BB99C}"/>
              </a:ext>
            </a:extLst>
          </p:cNvPr>
          <p:cNvSpPr/>
          <p:nvPr/>
        </p:nvSpPr>
        <p:spPr>
          <a:xfrm>
            <a:off x="658685" y="1986715"/>
            <a:ext cx="2880000" cy="2880000"/>
          </a:xfrm>
          <a:prstGeom prst="ellipse">
            <a:avLst/>
          </a:prstGeom>
          <a:solidFill>
            <a:schemeClr val="tx2">
              <a:lumMod val="25000"/>
              <a:lumOff val="75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dirty="0" err="1">
                <a:solidFill>
                  <a:schemeClr val="tx2"/>
                </a:solidFill>
                <a:latin typeface="+mj-lt"/>
              </a:rPr>
              <a:t>Owned</a:t>
            </a:r>
            <a:r>
              <a:rPr lang="de-DE" sz="4000" dirty="0">
                <a:solidFill>
                  <a:schemeClr val="tx2"/>
                </a:solidFill>
                <a:latin typeface="+mj-lt"/>
              </a:rPr>
              <a:t> Media</a:t>
            </a:r>
          </a:p>
        </p:txBody>
      </p:sp>
    </p:spTree>
    <p:extLst>
      <p:ext uri="{BB962C8B-B14F-4D97-AF65-F5344CB8AC3E}">
        <p14:creationId xmlns:p14="http://schemas.microsoft.com/office/powerpoint/2010/main" val="2826696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6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368CBA64-7743-4C5C-83B8-655DE14502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2153040-1C1F-4962-9E5D-0793F73FC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771012" y="-44968"/>
            <a:ext cx="4693761" cy="1003641"/>
            <a:chOff x="6771012" y="-54859"/>
            <a:chExt cx="4693761" cy="1003641"/>
          </a:xfrm>
        </p:grpSpPr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22657FD3-A974-4296-9FBE-0C2FD52954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562153" y="110830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887B7096-0CDA-429B-A1C2-CDAC575E93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566083" y="625027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BB5C54D6-30FE-4CE5-8C46-A7FD28A8A1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569497" y="368284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52">
              <a:extLst>
                <a:ext uri="{FF2B5EF4-FFF2-40B4-BE49-F238E27FC236}">
                  <a16:creationId xmlns:a16="http://schemas.microsoft.com/office/drawing/2014/main" id="{EC42106A-B41F-4ADB-82C8-D3CDCA1C7C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251204" y="409188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54">
              <a:extLst>
                <a:ext uri="{FF2B5EF4-FFF2-40B4-BE49-F238E27FC236}">
                  <a16:creationId xmlns:a16="http://schemas.microsoft.com/office/drawing/2014/main" id="{ED969A3C-A50C-44D0-ABC9-7ADE93FBCC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228132" y="572816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59">
              <a:extLst>
                <a:ext uri="{FF2B5EF4-FFF2-40B4-BE49-F238E27FC236}">
                  <a16:creationId xmlns:a16="http://schemas.microsoft.com/office/drawing/2014/main" id="{341AB3CA-DC2A-4577-8F22-83D408C67A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207744" y="214091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78">
              <a:extLst>
                <a:ext uri="{FF2B5EF4-FFF2-40B4-BE49-F238E27FC236}">
                  <a16:creationId xmlns:a16="http://schemas.microsoft.com/office/drawing/2014/main" id="{E613EEB8-55A9-4D44-B402-00D03F775E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988510" y="679631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79">
              <a:extLst>
                <a:ext uri="{FF2B5EF4-FFF2-40B4-BE49-F238E27FC236}">
                  <a16:creationId xmlns:a16="http://schemas.microsoft.com/office/drawing/2014/main" id="{8F4D24CA-5C8D-49C0-ACC5-434542DDC0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745905" y="752598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84">
              <a:extLst>
                <a:ext uri="{FF2B5EF4-FFF2-40B4-BE49-F238E27FC236}">
                  <a16:creationId xmlns:a16="http://schemas.microsoft.com/office/drawing/2014/main" id="{1FFEFFD4-59AE-43E2-8D65-C2B6FD3C60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970000" y="475045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86">
              <a:extLst>
                <a:ext uri="{FF2B5EF4-FFF2-40B4-BE49-F238E27FC236}">
                  <a16:creationId xmlns:a16="http://schemas.microsoft.com/office/drawing/2014/main" id="{7A9DF6A7-06B9-4C7C-BB38-49BADFABF6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979969" y="129036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06">
              <a:extLst>
                <a:ext uri="{FF2B5EF4-FFF2-40B4-BE49-F238E27FC236}">
                  <a16:creationId xmlns:a16="http://schemas.microsoft.com/office/drawing/2014/main" id="{477D55E3-BEBF-4F32-8501-97DD438187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715668" y="547654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10">
              <a:extLst>
                <a:ext uri="{FF2B5EF4-FFF2-40B4-BE49-F238E27FC236}">
                  <a16:creationId xmlns:a16="http://schemas.microsoft.com/office/drawing/2014/main" id="{7524CAEC-4AFA-4EF2-A441-964B9319F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693392" y="299819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23">
              <a:extLst>
                <a:ext uri="{FF2B5EF4-FFF2-40B4-BE49-F238E27FC236}">
                  <a16:creationId xmlns:a16="http://schemas.microsoft.com/office/drawing/2014/main" id="{12AEAA0B-80F2-49BE-8FE4-DAF46FDF06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475104" y="172222"/>
              <a:ext cx="140901" cy="93843"/>
            </a:xfrm>
            <a:custGeom>
              <a:avLst/>
              <a:gdLst>
                <a:gd name="T0" fmla="*/ 26 w 43"/>
                <a:gd name="T1" fmla="*/ 3 h 31"/>
                <a:gd name="T2" fmla="*/ 40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130">
              <a:extLst>
                <a:ext uri="{FF2B5EF4-FFF2-40B4-BE49-F238E27FC236}">
                  <a16:creationId xmlns:a16="http://schemas.microsoft.com/office/drawing/2014/main" id="{719C39C7-4E0E-4693-A9C9-90BD5C82E6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448325" y="461471"/>
              <a:ext cx="157737" cy="81603"/>
            </a:xfrm>
            <a:custGeom>
              <a:avLst/>
              <a:gdLst>
                <a:gd name="T0" fmla="*/ 31 w 48"/>
                <a:gd name="T1" fmla="*/ 0 h 27"/>
                <a:gd name="T2" fmla="*/ 18 w 48"/>
                <a:gd name="T3" fmla="*/ 24 h 27"/>
                <a:gd name="T4" fmla="*/ 31 w 48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27">
                  <a:moveTo>
                    <a:pt x="31" y="0"/>
                  </a:moveTo>
                  <a:cubicBezTo>
                    <a:pt x="48" y="10"/>
                    <a:pt x="32" y="27"/>
                    <a:pt x="18" y="24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135">
              <a:extLst>
                <a:ext uri="{FF2B5EF4-FFF2-40B4-BE49-F238E27FC236}">
                  <a16:creationId xmlns:a16="http://schemas.microsoft.com/office/drawing/2014/main" id="{73F04989-E7CE-4345-914E-485DC1EFF2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439598" y="698821"/>
              <a:ext cx="128495" cy="84051"/>
            </a:xfrm>
            <a:custGeom>
              <a:avLst/>
              <a:gdLst>
                <a:gd name="T0" fmla="*/ 21 w 39"/>
                <a:gd name="T1" fmla="*/ 0 h 28"/>
                <a:gd name="T2" fmla="*/ 6 w 39"/>
                <a:gd name="T3" fmla="*/ 20 h 28"/>
                <a:gd name="T4" fmla="*/ 21 w 39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8">
                  <a:moveTo>
                    <a:pt x="21" y="0"/>
                  </a:moveTo>
                  <a:cubicBezTo>
                    <a:pt x="39" y="12"/>
                    <a:pt x="22" y="28"/>
                    <a:pt x="6" y="20"/>
                  </a:cubicBezTo>
                  <a:cubicBezTo>
                    <a:pt x="0" y="7"/>
                    <a:pt x="7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8">
              <a:extLst>
                <a:ext uri="{FF2B5EF4-FFF2-40B4-BE49-F238E27FC236}">
                  <a16:creationId xmlns:a16="http://schemas.microsoft.com/office/drawing/2014/main" id="{73914653-6F3A-4492-92C5-D5B51F5B4C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228972" y="-6505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8">
              <a:extLst>
                <a:ext uri="{FF2B5EF4-FFF2-40B4-BE49-F238E27FC236}">
                  <a16:creationId xmlns:a16="http://schemas.microsoft.com/office/drawing/2014/main" id="{A9FC54A4-336E-4076-9203-AA2D68215F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729149" y="55697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106">
              <a:extLst>
                <a:ext uri="{FF2B5EF4-FFF2-40B4-BE49-F238E27FC236}">
                  <a16:creationId xmlns:a16="http://schemas.microsoft.com/office/drawing/2014/main" id="{7BE7DE9E-E667-496B-8996-13CF79B193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477466" y="28212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10">
              <a:extLst>
                <a:ext uri="{FF2B5EF4-FFF2-40B4-BE49-F238E27FC236}">
                  <a16:creationId xmlns:a16="http://schemas.microsoft.com/office/drawing/2014/main" id="{1771F469-0310-43EB-85A0-D9BFF0D96A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196038" y="83988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15">
              <a:extLst>
                <a:ext uri="{FF2B5EF4-FFF2-40B4-BE49-F238E27FC236}">
                  <a16:creationId xmlns:a16="http://schemas.microsoft.com/office/drawing/2014/main" id="{E1BA5C1F-DCD5-4D95-9884-0A08346991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199968" y="598185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18">
              <a:extLst>
                <a:ext uri="{FF2B5EF4-FFF2-40B4-BE49-F238E27FC236}">
                  <a16:creationId xmlns:a16="http://schemas.microsoft.com/office/drawing/2014/main" id="{E4992CBB-3FD8-418A-B568-B47907CCC0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203382" y="341442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52">
              <a:extLst>
                <a:ext uri="{FF2B5EF4-FFF2-40B4-BE49-F238E27FC236}">
                  <a16:creationId xmlns:a16="http://schemas.microsoft.com/office/drawing/2014/main" id="{1B87DF6E-8D8C-4FE7-A8CF-4408ABD047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885089" y="382346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54">
              <a:extLst>
                <a:ext uri="{FF2B5EF4-FFF2-40B4-BE49-F238E27FC236}">
                  <a16:creationId xmlns:a16="http://schemas.microsoft.com/office/drawing/2014/main" id="{CDAABDF1-DB94-46F6-8825-97360C3BF3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862017" y="545974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59">
              <a:extLst>
                <a:ext uri="{FF2B5EF4-FFF2-40B4-BE49-F238E27FC236}">
                  <a16:creationId xmlns:a16="http://schemas.microsoft.com/office/drawing/2014/main" id="{E36FD073-63B2-4137-82CB-2B3D754DFA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841629" y="187249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78">
              <a:extLst>
                <a:ext uri="{FF2B5EF4-FFF2-40B4-BE49-F238E27FC236}">
                  <a16:creationId xmlns:a16="http://schemas.microsoft.com/office/drawing/2014/main" id="{C4ACAB12-D209-499A-A732-0D8F88941A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622395" y="652789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84">
              <a:extLst>
                <a:ext uri="{FF2B5EF4-FFF2-40B4-BE49-F238E27FC236}">
                  <a16:creationId xmlns:a16="http://schemas.microsoft.com/office/drawing/2014/main" id="{645005B8-197A-4046-94EF-17115FFA8D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603885" y="448203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86">
              <a:extLst>
                <a:ext uri="{FF2B5EF4-FFF2-40B4-BE49-F238E27FC236}">
                  <a16:creationId xmlns:a16="http://schemas.microsoft.com/office/drawing/2014/main" id="{A9BA9B36-D9CE-409A-80D2-A44A673247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555553" y="224568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06">
              <a:extLst>
                <a:ext uri="{FF2B5EF4-FFF2-40B4-BE49-F238E27FC236}">
                  <a16:creationId xmlns:a16="http://schemas.microsoft.com/office/drawing/2014/main" id="{C017D4DA-C769-4177-9064-AE44C2741E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349553" y="520812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10">
              <a:extLst>
                <a:ext uri="{FF2B5EF4-FFF2-40B4-BE49-F238E27FC236}">
                  <a16:creationId xmlns:a16="http://schemas.microsoft.com/office/drawing/2014/main" id="{68CB10AF-3534-40F8-A060-A4553445C7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327277" y="272977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23">
              <a:extLst>
                <a:ext uri="{FF2B5EF4-FFF2-40B4-BE49-F238E27FC236}">
                  <a16:creationId xmlns:a16="http://schemas.microsoft.com/office/drawing/2014/main" id="{03FFDE36-0C19-4CC1-BDD1-27A048FE92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097726" y="195703"/>
              <a:ext cx="140901" cy="93843"/>
            </a:xfrm>
            <a:custGeom>
              <a:avLst/>
              <a:gdLst>
                <a:gd name="T0" fmla="*/ 26 w 43"/>
                <a:gd name="T1" fmla="*/ 3 h 31"/>
                <a:gd name="T2" fmla="*/ 40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30">
              <a:extLst>
                <a:ext uri="{FF2B5EF4-FFF2-40B4-BE49-F238E27FC236}">
                  <a16:creationId xmlns:a16="http://schemas.microsoft.com/office/drawing/2014/main" id="{72303E7A-1C17-48A7-93CA-7C7AFD7F23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082210" y="434629"/>
              <a:ext cx="157737" cy="81603"/>
            </a:xfrm>
            <a:custGeom>
              <a:avLst/>
              <a:gdLst>
                <a:gd name="T0" fmla="*/ 31 w 48"/>
                <a:gd name="T1" fmla="*/ 0 h 27"/>
                <a:gd name="T2" fmla="*/ 18 w 48"/>
                <a:gd name="T3" fmla="*/ 24 h 27"/>
                <a:gd name="T4" fmla="*/ 31 w 48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27">
                  <a:moveTo>
                    <a:pt x="31" y="0"/>
                  </a:moveTo>
                  <a:cubicBezTo>
                    <a:pt x="48" y="10"/>
                    <a:pt x="32" y="27"/>
                    <a:pt x="18" y="24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35">
              <a:extLst>
                <a:ext uri="{FF2B5EF4-FFF2-40B4-BE49-F238E27FC236}">
                  <a16:creationId xmlns:a16="http://schemas.microsoft.com/office/drawing/2014/main" id="{D067651F-28D9-48CB-A77C-A15EC7E4EB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083018" y="702146"/>
              <a:ext cx="128495" cy="84051"/>
            </a:xfrm>
            <a:custGeom>
              <a:avLst/>
              <a:gdLst>
                <a:gd name="T0" fmla="*/ 21 w 39"/>
                <a:gd name="T1" fmla="*/ 0 h 28"/>
                <a:gd name="T2" fmla="*/ 6 w 39"/>
                <a:gd name="T3" fmla="*/ 20 h 28"/>
                <a:gd name="T4" fmla="*/ 21 w 39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8">
                  <a:moveTo>
                    <a:pt x="21" y="0"/>
                  </a:moveTo>
                  <a:cubicBezTo>
                    <a:pt x="39" y="12"/>
                    <a:pt x="22" y="28"/>
                    <a:pt x="6" y="20"/>
                  </a:cubicBezTo>
                  <a:cubicBezTo>
                    <a:pt x="0" y="7"/>
                    <a:pt x="7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8">
              <a:extLst>
                <a:ext uri="{FF2B5EF4-FFF2-40B4-BE49-F238E27FC236}">
                  <a16:creationId xmlns:a16="http://schemas.microsoft.com/office/drawing/2014/main" id="{1D291151-E63E-499B-8FA8-89BA93D9FF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862857" y="-33347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8">
              <a:extLst>
                <a:ext uri="{FF2B5EF4-FFF2-40B4-BE49-F238E27FC236}">
                  <a16:creationId xmlns:a16="http://schemas.microsoft.com/office/drawing/2014/main" id="{89CB8859-CCFB-4D06-AECC-0029CA6194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363034" y="28855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06">
              <a:extLst>
                <a:ext uri="{FF2B5EF4-FFF2-40B4-BE49-F238E27FC236}">
                  <a16:creationId xmlns:a16="http://schemas.microsoft.com/office/drawing/2014/main" id="{2075F976-9885-4165-BC9C-DBA16FD38A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073357" y="-3997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0">
              <a:extLst>
                <a:ext uri="{FF2B5EF4-FFF2-40B4-BE49-F238E27FC236}">
                  <a16:creationId xmlns:a16="http://schemas.microsoft.com/office/drawing/2014/main" id="{760609C2-3DE5-4EDD-B7BF-A320FC1F23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864761" y="124645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5">
              <a:extLst>
                <a:ext uri="{FF2B5EF4-FFF2-40B4-BE49-F238E27FC236}">
                  <a16:creationId xmlns:a16="http://schemas.microsoft.com/office/drawing/2014/main" id="{51823375-A051-4BC7-825B-0F66560437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868691" y="638842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8">
              <a:extLst>
                <a:ext uri="{FF2B5EF4-FFF2-40B4-BE49-F238E27FC236}">
                  <a16:creationId xmlns:a16="http://schemas.microsoft.com/office/drawing/2014/main" id="{CFB367EA-590F-47B3-8700-EAF9963CE7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872105" y="382099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2">
              <a:extLst>
                <a:ext uri="{FF2B5EF4-FFF2-40B4-BE49-F238E27FC236}">
                  <a16:creationId xmlns:a16="http://schemas.microsoft.com/office/drawing/2014/main" id="{DE400FD4-1037-42CF-84E1-8E60C7A6A9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553812" y="423003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4">
              <a:extLst>
                <a:ext uri="{FF2B5EF4-FFF2-40B4-BE49-F238E27FC236}">
                  <a16:creationId xmlns:a16="http://schemas.microsoft.com/office/drawing/2014/main" id="{1A8EC63B-9778-42C3-8E45-B6B6224C9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530740" y="586631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9">
              <a:extLst>
                <a:ext uri="{FF2B5EF4-FFF2-40B4-BE49-F238E27FC236}">
                  <a16:creationId xmlns:a16="http://schemas.microsoft.com/office/drawing/2014/main" id="{B1CC9D87-2F53-4AB3-8F05-4D628F2CD6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510352" y="227906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78">
              <a:extLst>
                <a:ext uri="{FF2B5EF4-FFF2-40B4-BE49-F238E27FC236}">
                  <a16:creationId xmlns:a16="http://schemas.microsoft.com/office/drawing/2014/main" id="{648CF0D8-56FC-478C-8B69-D8E76492F3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282824" y="609511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84">
              <a:extLst>
                <a:ext uri="{FF2B5EF4-FFF2-40B4-BE49-F238E27FC236}">
                  <a16:creationId xmlns:a16="http://schemas.microsoft.com/office/drawing/2014/main" id="{1E71CA55-130A-456D-A26A-D072544E12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214853" y="393628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86">
              <a:extLst>
                <a:ext uri="{FF2B5EF4-FFF2-40B4-BE49-F238E27FC236}">
                  <a16:creationId xmlns:a16="http://schemas.microsoft.com/office/drawing/2014/main" id="{FCA6EC8F-0157-4B9B-882A-82225E7E32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282576" y="87808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106">
              <a:extLst>
                <a:ext uri="{FF2B5EF4-FFF2-40B4-BE49-F238E27FC236}">
                  <a16:creationId xmlns:a16="http://schemas.microsoft.com/office/drawing/2014/main" id="{2AC8E27E-3B2B-4726-B298-F8D6E843F1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018276" y="561469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110">
              <a:extLst>
                <a:ext uri="{FF2B5EF4-FFF2-40B4-BE49-F238E27FC236}">
                  <a16:creationId xmlns:a16="http://schemas.microsoft.com/office/drawing/2014/main" id="{97FA679C-2A10-445C-9C4E-7185405D7E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996000" y="313634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123">
              <a:extLst>
                <a:ext uri="{FF2B5EF4-FFF2-40B4-BE49-F238E27FC236}">
                  <a16:creationId xmlns:a16="http://schemas.microsoft.com/office/drawing/2014/main" id="{508CE495-5226-4004-A03C-A1A6986C05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777712" y="203965"/>
              <a:ext cx="140901" cy="93843"/>
            </a:xfrm>
            <a:custGeom>
              <a:avLst/>
              <a:gdLst>
                <a:gd name="T0" fmla="*/ 26 w 43"/>
                <a:gd name="T1" fmla="*/ 3 h 31"/>
                <a:gd name="T2" fmla="*/ 40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130">
              <a:extLst>
                <a:ext uri="{FF2B5EF4-FFF2-40B4-BE49-F238E27FC236}">
                  <a16:creationId xmlns:a16="http://schemas.microsoft.com/office/drawing/2014/main" id="{7E048EA9-47E8-455A-AD7B-24D1474A2F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750933" y="475286"/>
              <a:ext cx="157737" cy="81603"/>
            </a:xfrm>
            <a:custGeom>
              <a:avLst/>
              <a:gdLst>
                <a:gd name="T0" fmla="*/ 31 w 48"/>
                <a:gd name="T1" fmla="*/ 0 h 27"/>
                <a:gd name="T2" fmla="*/ 18 w 48"/>
                <a:gd name="T3" fmla="*/ 24 h 27"/>
                <a:gd name="T4" fmla="*/ 31 w 48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27">
                  <a:moveTo>
                    <a:pt x="31" y="0"/>
                  </a:moveTo>
                  <a:cubicBezTo>
                    <a:pt x="48" y="10"/>
                    <a:pt x="32" y="27"/>
                    <a:pt x="18" y="24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8">
              <a:extLst>
                <a:ext uri="{FF2B5EF4-FFF2-40B4-BE49-F238E27FC236}">
                  <a16:creationId xmlns:a16="http://schemas.microsoft.com/office/drawing/2014/main" id="{C0D48D73-E5D7-4D42-98D4-960F12F174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531580" y="7310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8">
              <a:extLst>
                <a:ext uri="{FF2B5EF4-FFF2-40B4-BE49-F238E27FC236}">
                  <a16:creationId xmlns:a16="http://schemas.microsoft.com/office/drawing/2014/main" id="{96AC2D82-5C61-4A26-B2B5-B539F28B4D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031757" y="6951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106">
              <a:extLst>
                <a:ext uri="{FF2B5EF4-FFF2-40B4-BE49-F238E27FC236}">
                  <a16:creationId xmlns:a16="http://schemas.microsoft.com/office/drawing/2014/main" id="{FAC301C4-466F-464C-A194-6E6FDF04F7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811007" y="8706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78">
              <a:extLst>
                <a:ext uri="{FF2B5EF4-FFF2-40B4-BE49-F238E27FC236}">
                  <a16:creationId xmlns:a16="http://schemas.microsoft.com/office/drawing/2014/main" id="{B3D709AF-EABF-4CE4-9F48-4648CBA705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51431" y="566910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84">
              <a:extLst>
                <a:ext uri="{FF2B5EF4-FFF2-40B4-BE49-F238E27FC236}">
                  <a16:creationId xmlns:a16="http://schemas.microsoft.com/office/drawing/2014/main" id="{04E78BF2-AFDF-4D21-9C53-6DB3E2B5D4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32921" y="362324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86">
              <a:extLst>
                <a:ext uri="{FF2B5EF4-FFF2-40B4-BE49-F238E27FC236}">
                  <a16:creationId xmlns:a16="http://schemas.microsoft.com/office/drawing/2014/main" id="{6BA6D0CD-F8DC-4D2F-9D99-098F0F1253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42890" y="94007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106">
              <a:extLst>
                <a:ext uri="{FF2B5EF4-FFF2-40B4-BE49-F238E27FC236}">
                  <a16:creationId xmlns:a16="http://schemas.microsoft.com/office/drawing/2014/main" id="{056AADDE-FBBA-497F-9A08-A7D5E3C713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8589" y="512625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110">
              <a:extLst>
                <a:ext uri="{FF2B5EF4-FFF2-40B4-BE49-F238E27FC236}">
                  <a16:creationId xmlns:a16="http://schemas.microsoft.com/office/drawing/2014/main" id="{1F60A2E5-6C68-4EC0-A5C3-AD401385E6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56313" y="264790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112">
              <a:extLst>
                <a:ext uri="{FF2B5EF4-FFF2-40B4-BE49-F238E27FC236}">
                  <a16:creationId xmlns:a16="http://schemas.microsoft.com/office/drawing/2014/main" id="{99E55911-E2C8-4B40-98FD-79A3B760C1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66607" y="691433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123">
              <a:extLst>
                <a:ext uri="{FF2B5EF4-FFF2-40B4-BE49-F238E27FC236}">
                  <a16:creationId xmlns:a16="http://schemas.microsoft.com/office/drawing/2014/main" id="{12610BA4-0146-4CC0-BDB2-11A948F00F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838025" y="196956"/>
              <a:ext cx="140901" cy="93843"/>
            </a:xfrm>
            <a:custGeom>
              <a:avLst/>
              <a:gdLst>
                <a:gd name="T0" fmla="*/ 26 w 43"/>
                <a:gd name="T1" fmla="*/ 3 h 31"/>
                <a:gd name="T2" fmla="*/ 40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130">
              <a:extLst>
                <a:ext uri="{FF2B5EF4-FFF2-40B4-BE49-F238E27FC236}">
                  <a16:creationId xmlns:a16="http://schemas.microsoft.com/office/drawing/2014/main" id="{76946214-CF5D-4B57-8E22-854F5D5FAB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811246" y="486205"/>
              <a:ext cx="157737" cy="81603"/>
            </a:xfrm>
            <a:custGeom>
              <a:avLst/>
              <a:gdLst>
                <a:gd name="T0" fmla="*/ 31 w 48"/>
                <a:gd name="T1" fmla="*/ 0 h 27"/>
                <a:gd name="T2" fmla="*/ 18 w 48"/>
                <a:gd name="T3" fmla="*/ 24 h 27"/>
                <a:gd name="T4" fmla="*/ 31 w 48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27">
                  <a:moveTo>
                    <a:pt x="31" y="0"/>
                  </a:moveTo>
                  <a:cubicBezTo>
                    <a:pt x="48" y="10"/>
                    <a:pt x="32" y="27"/>
                    <a:pt x="18" y="24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135">
              <a:extLst>
                <a:ext uri="{FF2B5EF4-FFF2-40B4-BE49-F238E27FC236}">
                  <a16:creationId xmlns:a16="http://schemas.microsoft.com/office/drawing/2014/main" id="{E285B1F0-7213-4DC0-A10E-B02797F53C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853661" y="783521"/>
              <a:ext cx="128495" cy="84051"/>
            </a:xfrm>
            <a:custGeom>
              <a:avLst/>
              <a:gdLst>
                <a:gd name="T0" fmla="*/ 21 w 39"/>
                <a:gd name="T1" fmla="*/ 0 h 28"/>
                <a:gd name="T2" fmla="*/ 6 w 39"/>
                <a:gd name="T3" fmla="*/ 20 h 28"/>
                <a:gd name="T4" fmla="*/ 21 w 39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8">
                  <a:moveTo>
                    <a:pt x="21" y="0"/>
                  </a:moveTo>
                  <a:cubicBezTo>
                    <a:pt x="39" y="12"/>
                    <a:pt x="22" y="28"/>
                    <a:pt x="6" y="20"/>
                  </a:cubicBezTo>
                  <a:cubicBezTo>
                    <a:pt x="0" y="7"/>
                    <a:pt x="7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8">
              <a:extLst>
                <a:ext uri="{FF2B5EF4-FFF2-40B4-BE49-F238E27FC236}">
                  <a16:creationId xmlns:a16="http://schemas.microsoft.com/office/drawing/2014/main" id="{01025D1B-EAF1-4988-939A-476DDB270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92070" y="20668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106">
              <a:extLst>
                <a:ext uri="{FF2B5EF4-FFF2-40B4-BE49-F238E27FC236}">
                  <a16:creationId xmlns:a16="http://schemas.microsoft.com/office/drawing/2014/main" id="{98AC36B2-A922-481E-8AC6-E0CEBACF4B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802007" y="48929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135">
              <a:extLst>
                <a:ext uri="{FF2B5EF4-FFF2-40B4-BE49-F238E27FC236}">
                  <a16:creationId xmlns:a16="http://schemas.microsoft.com/office/drawing/2014/main" id="{86793B47-6F23-4531-B615-2117296482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605580" y="820927"/>
              <a:ext cx="128495" cy="84051"/>
            </a:xfrm>
            <a:custGeom>
              <a:avLst/>
              <a:gdLst>
                <a:gd name="T0" fmla="*/ 21 w 39"/>
                <a:gd name="T1" fmla="*/ 0 h 28"/>
                <a:gd name="T2" fmla="*/ 6 w 39"/>
                <a:gd name="T3" fmla="*/ 20 h 28"/>
                <a:gd name="T4" fmla="*/ 21 w 39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8">
                  <a:moveTo>
                    <a:pt x="21" y="0"/>
                  </a:moveTo>
                  <a:cubicBezTo>
                    <a:pt x="39" y="12"/>
                    <a:pt x="22" y="28"/>
                    <a:pt x="6" y="20"/>
                  </a:cubicBezTo>
                  <a:cubicBezTo>
                    <a:pt x="0" y="7"/>
                    <a:pt x="7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54">
              <a:extLst>
                <a:ext uri="{FF2B5EF4-FFF2-40B4-BE49-F238E27FC236}">
                  <a16:creationId xmlns:a16="http://schemas.microsoft.com/office/drawing/2014/main" id="{E40091B3-76CD-40EF-A893-21701C3A69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013937" y="727248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84">
              <a:extLst>
                <a:ext uri="{FF2B5EF4-FFF2-40B4-BE49-F238E27FC236}">
                  <a16:creationId xmlns:a16="http://schemas.microsoft.com/office/drawing/2014/main" id="{121648B0-1487-40D9-8DAE-916653F526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749500" y="782538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135">
              <a:extLst>
                <a:ext uri="{FF2B5EF4-FFF2-40B4-BE49-F238E27FC236}">
                  <a16:creationId xmlns:a16="http://schemas.microsoft.com/office/drawing/2014/main" id="{B5CF2290-AD1C-4885-917C-498579A145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241841" y="819808"/>
              <a:ext cx="128495" cy="84051"/>
            </a:xfrm>
            <a:custGeom>
              <a:avLst/>
              <a:gdLst>
                <a:gd name="T0" fmla="*/ 21 w 39"/>
                <a:gd name="T1" fmla="*/ 0 h 28"/>
                <a:gd name="T2" fmla="*/ 6 w 39"/>
                <a:gd name="T3" fmla="*/ 20 h 28"/>
                <a:gd name="T4" fmla="*/ 21 w 39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8">
                  <a:moveTo>
                    <a:pt x="21" y="0"/>
                  </a:moveTo>
                  <a:cubicBezTo>
                    <a:pt x="39" y="12"/>
                    <a:pt x="22" y="28"/>
                    <a:pt x="6" y="20"/>
                  </a:cubicBezTo>
                  <a:cubicBezTo>
                    <a:pt x="0" y="7"/>
                    <a:pt x="7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54">
              <a:extLst>
                <a:ext uri="{FF2B5EF4-FFF2-40B4-BE49-F238E27FC236}">
                  <a16:creationId xmlns:a16="http://schemas.microsoft.com/office/drawing/2014/main" id="{F07321C0-AEED-46D0-A0E5-09BD430BC0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538871" y="765768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84">
              <a:extLst>
                <a:ext uri="{FF2B5EF4-FFF2-40B4-BE49-F238E27FC236}">
                  <a16:creationId xmlns:a16="http://schemas.microsoft.com/office/drawing/2014/main" id="{13063EF5-53D0-4CD8-A83E-4089A06CEC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335602" y="776987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135">
              <a:extLst>
                <a:ext uri="{FF2B5EF4-FFF2-40B4-BE49-F238E27FC236}">
                  <a16:creationId xmlns:a16="http://schemas.microsoft.com/office/drawing/2014/main" id="{B2C4E99F-A1C6-4344-BF75-27AFFD091F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53873" y="791357"/>
              <a:ext cx="128495" cy="84051"/>
            </a:xfrm>
            <a:custGeom>
              <a:avLst/>
              <a:gdLst>
                <a:gd name="T0" fmla="*/ 21 w 39"/>
                <a:gd name="T1" fmla="*/ 0 h 28"/>
                <a:gd name="T2" fmla="*/ 6 w 39"/>
                <a:gd name="T3" fmla="*/ 20 h 28"/>
                <a:gd name="T4" fmla="*/ 21 w 39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8">
                  <a:moveTo>
                    <a:pt x="21" y="0"/>
                  </a:moveTo>
                  <a:cubicBezTo>
                    <a:pt x="39" y="12"/>
                    <a:pt x="22" y="28"/>
                    <a:pt x="6" y="20"/>
                  </a:cubicBezTo>
                  <a:cubicBezTo>
                    <a:pt x="0" y="7"/>
                    <a:pt x="7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54">
              <a:extLst>
                <a:ext uri="{FF2B5EF4-FFF2-40B4-BE49-F238E27FC236}">
                  <a16:creationId xmlns:a16="http://schemas.microsoft.com/office/drawing/2014/main" id="{00FF74AE-2593-4F6B-81F5-F590CBDE3A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224638" y="736759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84">
              <a:extLst>
                <a:ext uri="{FF2B5EF4-FFF2-40B4-BE49-F238E27FC236}">
                  <a16:creationId xmlns:a16="http://schemas.microsoft.com/office/drawing/2014/main" id="{0D88C936-973F-4C41-93CD-06ACC3BE0B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853545" y="831065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54">
              <a:extLst>
                <a:ext uri="{FF2B5EF4-FFF2-40B4-BE49-F238E27FC236}">
                  <a16:creationId xmlns:a16="http://schemas.microsoft.com/office/drawing/2014/main" id="{FBB916FA-E2F0-42B2-9568-E0EC975B89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853406" y="766184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84">
              <a:extLst>
                <a:ext uri="{FF2B5EF4-FFF2-40B4-BE49-F238E27FC236}">
                  <a16:creationId xmlns:a16="http://schemas.microsoft.com/office/drawing/2014/main" id="{2EED1F78-EBC1-42E8-B3ED-F3260AE703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240317" y="839141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9E420B60-EB39-4544-87CE-09C5D7DE30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624456" y="5884485"/>
            <a:ext cx="4752301" cy="951832"/>
            <a:chOff x="6624456" y="5930493"/>
            <a:chExt cx="4752301" cy="951832"/>
          </a:xfrm>
        </p:grpSpPr>
        <p:sp>
          <p:nvSpPr>
            <p:cNvPr id="92" name="Freeform 8">
              <a:extLst>
                <a:ext uri="{FF2B5EF4-FFF2-40B4-BE49-F238E27FC236}">
                  <a16:creationId xmlns:a16="http://schemas.microsoft.com/office/drawing/2014/main" id="{7E80A177-CE54-47FE-B857-BF477246A9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195128" y="6742901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25">
              <a:extLst>
                <a:ext uri="{FF2B5EF4-FFF2-40B4-BE49-F238E27FC236}">
                  <a16:creationId xmlns:a16="http://schemas.microsoft.com/office/drawing/2014/main" id="{A198D49F-543D-45A6-8055-BB8E0267A5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411214" y="6481642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31">
              <a:extLst>
                <a:ext uri="{FF2B5EF4-FFF2-40B4-BE49-F238E27FC236}">
                  <a16:creationId xmlns:a16="http://schemas.microsoft.com/office/drawing/2014/main" id="{ECD712F5-F742-47FE-A71E-88165011FD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390137" y="6264505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36">
              <a:extLst>
                <a:ext uri="{FF2B5EF4-FFF2-40B4-BE49-F238E27FC236}">
                  <a16:creationId xmlns:a16="http://schemas.microsoft.com/office/drawing/2014/main" id="{42492919-7062-4930-8341-A532F329CE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192949" y="6071027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41">
              <a:extLst>
                <a:ext uri="{FF2B5EF4-FFF2-40B4-BE49-F238E27FC236}">
                  <a16:creationId xmlns:a16="http://schemas.microsoft.com/office/drawing/2014/main" id="{5F9DA937-61A8-4E63-B01C-F4A443DDF3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192949" y="6303035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49">
              <a:extLst>
                <a:ext uri="{FF2B5EF4-FFF2-40B4-BE49-F238E27FC236}">
                  <a16:creationId xmlns:a16="http://schemas.microsoft.com/office/drawing/2014/main" id="{F5A6C680-A4FC-4262-8A10-BC70695E02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163831" y="6532250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70">
              <a:extLst>
                <a:ext uri="{FF2B5EF4-FFF2-40B4-BE49-F238E27FC236}">
                  <a16:creationId xmlns:a16="http://schemas.microsoft.com/office/drawing/2014/main" id="{CD563E08-AB21-4835-A4DF-DDAF94780D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74409" y="6271028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85">
              <a:extLst>
                <a:ext uri="{FF2B5EF4-FFF2-40B4-BE49-F238E27FC236}">
                  <a16:creationId xmlns:a16="http://schemas.microsoft.com/office/drawing/2014/main" id="{2A586E34-A7CD-4D99-9717-AABFBC282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77815" y="6458922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87">
              <a:extLst>
                <a:ext uri="{FF2B5EF4-FFF2-40B4-BE49-F238E27FC236}">
                  <a16:creationId xmlns:a16="http://schemas.microsoft.com/office/drawing/2014/main" id="{EF31E361-DA1E-4CE6-98D8-291444CEEC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65294" y="6681956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117">
              <a:extLst>
                <a:ext uri="{FF2B5EF4-FFF2-40B4-BE49-F238E27FC236}">
                  <a16:creationId xmlns:a16="http://schemas.microsoft.com/office/drawing/2014/main" id="{66829572-6C2D-47A1-A37E-CC2FA7E864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672050" y="6028572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118">
              <a:extLst>
                <a:ext uri="{FF2B5EF4-FFF2-40B4-BE49-F238E27FC236}">
                  <a16:creationId xmlns:a16="http://schemas.microsoft.com/office/drawing/2014/main" id="{50DCE6C4-F390-41AE-B5CE-BB2DAF401A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561466" y="6606259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119">
              <a:extLst>
                <a:ext uri="{FF2B5EF4-FFF2-40B4-BE49-F238E27FC236}">
                  <a16:creationId xmlns:a16="http://schemas.microsoft.com/office/drawing/2014/main" id="{B172F65D-71C6-45BA-94E4-377171B6FA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547983" y="6387216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139">
              <a:extLst>
                <a:ext uri="{FF2B5EF4-FFF2-40B4-BE49-F238E27FC236}">
                  <a16:creationId xmlns:a16="http://schemas.microsoft.com/office/drawing/2014/main" id="{A1099F0A-8048-4CBD-9ED0-72CF3432E4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333386" y="6583450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19 w 40"/>
                <a:gd name="T3" fmla="*/ 26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2"/>
                    <a:pt x="34" y="29"/>
                    <a:pt x="19" y="26"/>
                  </a:cubicBezTo>
                  <a:cubicBezTo>
                    <a:pt x="0" y="19"/>
                    <a:pt x="4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144">
              <a:extLst>
                <a:ext uri="{FF2B5EF4-FFF2-40B4-BE49-F238E27FC236}">
                  <a16:creationId xmlns:a16="http://schemas.microsoft.com/office/drawing/2014/main" id="{C9CAE903-ADB3-4CE4-950E-EE0837F2D9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296245" y="6111264"/>
              <a:ext cx="141786" cy="90579"/>
            </a:xfrm>
            <a:custGeom>
              <a:avLst/>
              <a:gdLst>
                <a:gd name="T0" fmla="*/ 28 w 43"/>
                <a:gd name="T1" fmla="*/ 2 h 30"/>
                <a:gd name="T2" fmla="*/ 41 w 43"/>
                <a:gd name="T3" fmla="*/ 20 h 30"/>
                <a:gd name="T4" fmla="*/ 28 w 43"/>
                <a:gd name="T5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8" y="2"/>
                  </a:moveTo>
                  <a:cubicBezTo>
                    <a:pt x="36" y="0"/>
                    <a:pt x="43" y="12"/>
                    <a:pt x="41" y="20"/>
                  </a:cubicBezTo>
                  <a:cubicBezTo>
                    <a:pt x="24" y="30"/>
                    <a:pt x="0" y="14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145">
              <a:extLst>
                <a:ext uri="{FF2B5EF4-FFF2-40B4-BE49-F238E27FC236}">
                  <a16:creationId xmlns:a16="http://schemas.microsoft.com/office/drawing/2014/main" id="{81FA9D8F-DF11-408E-A5F7-94E3C41BD0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312555" y="6322928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19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1"/>
                    <a:pt x="37" y="22"/>
                    <a:pt x="19" y="22"/>
                  </a:cubicBezTo>
                  <a:cubicBezTo>
                    <a:pt x="6" y="18"/>
                    <a:pt x="0" y="4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8">
              <a:extLst>
                <a:ext uri="{FF2B5EF4-FFF2-40B4-BE49-F238E27FC236}">
                  <a16:creationId xmlns:a16="http://schemas.microsoft.com/office/drawing/2014/main" id="{4A8A749C-9CB9-446B-8CA4-7E77E2EDC7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339098" y="6772684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106">
              <a:extLst>
                <a:ext uri="{FF2B5EF4-FFF2-40B4-BE49-F238E27FC236}">
                  <a16:creationId xmlns:a16="http://schemas.microsoft.com/office/drawing/2014/main" id="{8DCE61AA-D23B-4949-B97D-8107FB4769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388303" y="6697479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8">
              <a:extLst>
                <a:ext uri="{FF2B5EF4-FFF2-40B4-BE49-F238E27FC236}">
                  <a16:creationId xmlns:a16="http://schemas.microsoft.com/office/drawing/2014/main" id="{D5734C15-885E-4C4A-BCE2-40EEBC4201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829013" y="6716059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25">
              <a:extLst>
                <a:ext uri="{FF2B5EF4-FFF2-40B4-BE49-F238E27FC236}">
                  <a16:creationId xmlns:a16="http://schemas.microsoft.com/office/drawing/2014/main" id="{0DF76958-CCA0-4139-9926-1713899D0C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045099" y="6447976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id="{997EAA8D-E8EB-4B67-BA2D-4CC4C60878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024022" y="6230839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41">
              <a:extLst>
                <a:ext uri="{FF2B5EF4-FFF2-40B4-BE49-F238E27FC236}">
                  <a16:creationId xmlns:a16="http://schemas.microsoft.com/office/drawing/2014/main" id="{41C18114-E8E5-4736-9BE6-D4E67C3DF6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826834" y="6276193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49">
              <a:extLst>
                <a:ext uri="{FF2B5EF4-FFF2-40B4-BE49-F238E27FC236}">
                  <a16:creationId xmlns:a16="http://schemas.microsoft.com/office/drawing/2014/main" id="{0389C81B-E6D1-4D7D-903B-154945D709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797716" y="6505408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70">
              <a:extLst>
                <a:ext uri="{FF2B5EF4-FFF2-40B4-BE49-F238E27FC236}">
                  <a16:creationId xmlns:a16="http://schemas.microsoft.com/office/drawing/2014/main" id="{D2AB3F76-E9FC-4760-8087-74D9EC6B7A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508294" y="6244186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85">
              <a:extLst>
                <a:ext uri="{FF2B5EF4-FFF2-40B4-BE49-F238E27FC236}">
                  <a16:creationId xmlns:a16="http://schemas.microsoft.com/office/drawing/2014/main" id="{BC4AA8F0-169B-4D3A-99B4-B8757EE21C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511700" y="6432080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87">
              <a:extLst>
                <a:ext uri="{FF2B5EF4-FFF2-40B4-BE49-F238E27FC236}">
                  <a16:creationId xmlns:a16="http://schemas.microsoft.com/office/drawing/2014/main" id="{2E71E590-28E1-4E12-A79C-376650B7B1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499179" y="6655114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103">
              <a:extLst>
                <a:ext uri="{FF2B5EF4-FFF2-40B4-BE49-F238E27FC236}">
                  <a16:creationId xmlns:a16="http://schemas.microsoft.com/office/drawing/2014/main" id="{FB9AB424-39E3-46C5-A19E-DDEE175545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234692" y="6750567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117">
              <a:extLst>
                <a:ext uri="{FF2B5EF4-FFF2-40B4-BE49-F238E27FC236}">
                  <a16:creationId xmlns:a16="http://schemas.microsoft.com/office/drawing/2014/main" id="{2ED9F50D-1DF6-4628-AC2C-FB8CAC3D04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305935" y="5974434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118">
              <a:extLst>
                <a:ext uri="{FF2B5EF4-FFF2-40B4-BE49-F238E27FC236}">
                  <a16:creationId xmlns:a16="http://schemas.microsoft.com/office/drawing/2014/main" id="{0E070AAF-5102-4318-B35D-13957B198A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195351" y="6552121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119">
              <a:extLst>
                <a:ext uri="{FF2B5EF4-FFF2-40B4-BE49-F238E27FC236}">
                  <a16:creationId xmlns:a16="http://schemas.microsoft.com/office/drawing/2014/main" id="{5436B656-AD36-4B2B-9198-4C370D8F70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182025" y="6283746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139">
              <a:extLst>
                <a:ext uri="{FF2B5EF4-FFF2-40B4-BE49-F238E27FC236}">
                  <a16:creationId xmlns:a16="http://schemas.microsoft.com/office/drawing/2014/main" id="{2071E1E0-F515-47F5-A550-E9ED439385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967271" y="6556608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19 w 40"/>
                <a:gd name="T3" fmla="*/ 26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2"/>
                    <a:pt x="34" y="29"/>
                    <a:pt x="19" y="26"/>
                  </a:cubicBezTo>
                  <a:cubicBezTo>
                    <a:pt x="0" y="19"/>
                    <a:pt x="4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144">
              <a:extLst>
                <a:ext uri="{FF2B5EF4-FFF2-40B4-BE49-F238E27FC236}">
                  <a16:creationId xmlns:a16="http://schemas.microsoft.com/office/drawing/2014/main" id="{7DCF15B1-1606-4701-8EC0-95112EC8FF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948602" y="5979595"/>
              <a:ext cx="141786" cy="90579"/>
            </a:xfrm>
            <a:custGeom>
              <a:avLst/>
              <a:gdLst>
                <a:gd name="T0" fmla="*/ 28 w 43"/>
                <a:gd name="T1" fmla="*/ 2 h 30"/>
                <a:gd name="T2" fmla="*/ 41 w 43"/>
                <a:gd name="T3" fmla="*/ 20 h 30"/>
                <a:gd name="T4" fmla="*/ 28 w 43"/>
                <a:gd name="T5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8" y="2"/>
                  </a:moveTo>
                  <a:cubicBezTo>
                    <a:pt x="36" y="0"/>
                    <a:pt x="43" y="12"/>
                    <a:pt x="41" y="20"/>
                  </a:cubicBezTo>
                  <a:cubicBezTo>
                    <a:pt x="24" y="30"/>
                    <a:pt x="0" y="14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145">
              <a:extLst>
                <a:ext uri="{FF2B5EF4-FFF2-40B4-BE49-F238E27FC236}">
                  <a16:creationId xmlns:a16="http://schemas.microsoft.com/office/drawing/2014/main" id="{8C9C97D2-7D94-41DB-B4EC-4B69B0D509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946440" y="6296086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19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1"/>
                    <a:pt x="37" y="22"/>
                    <a:pt x="19" y="22"/>
                  </a:cubicBezTo>
                  <a:cubicBezTo>
                    <a:pt x="6" y="18"/>
                    <a:pt x="0" y="4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8">
              <a:extLst>
                <a:ext uri="{FF2B5EF4-FFF2-40B4-BE49-F238E27FC236}">
                  <a16:creationId xmlns:a16="http://schemas.microsoft.com/office/drawing/2014/main" id="{65F9D91C-5585-464F-8086-E5ED0ADB5C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972983" y="674584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106">
              <a:extLst>
                <a:ext uri="{FF2B5EF4-FFF2-40B4-BE49-F238E27FC236}">
                  <a16:creationId xmlns:a16="http://schemas.microsoft.com/office/drawing/2014/main" id="{99F6EA4E-7EF3-4B4A-BEA7-0D3D931C03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022188" y="6663813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8">
              <a:extLst>
                <a:ext uri="{FF2B5EF4-FFF2-40B4-BE49-F238E27FC236}">
                  <a16:creationId xmlns:a16="http://schemas.microsoft.com/office/drawing/2014/main" id="{BA526659-F1A4-4042-A108-76CFB3DBD7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478347" y="6726975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25">
              <a:extLst>
                <a:ext uri="{FF2B5EF4-FFF2-40B4-BE49-F238E27FC236}">
                  <a16:creationId xmlns:a16="http://schemas.microsoft.com/office/drawing/2014/main" id="{9877EF40-90CB-4799-8572-4F4A5E10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713822" y="6536401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29">
              <a:extLst>
                <a:ext uri="{FF2B5EF4-FFF2-40B4-BE49-F238E27FC236}">
                  <a16:creationId xmlns:a16="http://schemas.microsoft.com/office/drawing/2014/main" id="{285DA720-E488-4A9B-A140-1F44737ECF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733243" y="6057983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31">
              <a:extLst>
                <a:ext uri="{FF2B5EF4-FFF2-40B4-BE49-F238E27FC236}">
                  <a16:creationId xmlns:a16="http://schemas.microsoft.com/office/drawing/2014/main" id="{D38D4092-51E3-4A36-8175-82F5C85F4F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692683" y="6377369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36">
              <a:extLst>
                <a:ext uri="{FF2B5EF4-FFF2-40B4-BE49-F238E27FC236}">
                  <a16:creationId xmlns:a16="http://schemas.microsoft.com/office/drawing/2014/main" id="{6D5B3102-2CB4-4953-9813-30F073A296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495557" y="6018061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41">
              <a:extLst>
                <a:ext uri="{FF2B5EF4-FFF2-40B4-BE49-F238E27FC236}">
                  <a16:creationId xmlns:a16="http://schemas.microsoft.com/office/drawing/2014/main" id="{AFCEC11A-95B5-4DF7-A30A-DD051FCDAB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495557" y="6250069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49">
              <a:extLst>
                <a:ext uri="{FF2B5EF4-FFF2-40B4-BE49-F238E27FC236}">
                  <a16:creationId xmlns:a16="http://schemas.microsoft.com/office/drawing/2014/main" id="{C37CBD80-4119-4E02-94C4-260BA62B58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466439" y="6479284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70">
              <a:extLst>
                <a:ext uri="{FF2B5EF4-FFF2-40B4-BE49-F238E27FC236}">
                  <a16:creationId xmlns:a16="http://schemas.microsoft.com/office/drawing/2014/main" id="{64EDD805-B615-4022-8A64-4554869C68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177017" y="6284843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85">
              <a:extLst>
                <a:ext uri="{FF2B5EF4-FFF2-40B4-BE49-F238E27FC236}">
                  <a16:creationId xmlns:a16="http://schemas.microsoft.com/office/drawing/2014/main" id="{5A8DE9EF-D932-4386-88F7-1D0F5A2E1D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180423" y="6472737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87">
              <a:extLst>
                <a:ext uri="{FF2B5EF4-FFF2-40B4-BE49-F238E27FC236}">
                  <a16:creationId xmlns:a16="http://schemas.microsoft.com/office/drawing/2014/main" id="{0439362E-63A9-4091-92AF-0B62036999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167902" y="6695771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117">
              <a:extLst>
                <a:ext uri="{FF2B5EF4-FFF2-40B4-BE49-F238E27FC236}">
                  <a16:creationId xmlns:a16="http://schemas.microsoft.com/office/drawing/2014/main" id="{041EAA16-517F-47E9-AB9D-47740608E5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974658" y="6015091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118">
              <a:extLst>
                <a:ext uri="{FF2B5EF4-FFF2-40B4-BE49-F238E27FC236}">
                  <a16:creationId xmlns:a16="http://schemas.microsoft.com/office/drawing/2014/main" id="{E0071F9A-C5AF-4EA0-A186-BF24F089D0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864074" y="6592778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119">
              <a:extLst>
                <a:ext uri="{FF2B5EF4-FFF2-40B4-BE49-F238E27FC236}">
                  <a16:creationId xmlns:a16="http://schemas.microsoft.com/office/drawing/2014/main" id="{8273660E-2FC8-4FED-8D67-CFF1D69A3D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850748" y="6324403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139">
              <a:extLst>
                <a:ext uri="{FF2B5EF4-FFF2-40B4-BE49-F238E27FC236}">
                  <a16:creationId xmlns:a16="http://schemas.microsoft.com/office/drawing/2014/main" id="{92B33B56-557D-46CD-89E8-FA7B9BFF7C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635994" y="6563145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19 w 40"/>
                <a:gd name="T3" fmla="*/ 26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2"/>
                    <a:pt x="34" y="29"/>
                    <a:pt x="19" y="26"/>
                  </a:cubicBezTo>
                  <a:cubicBezTo>
                    <a:pt x="0" y="19"/>
                    <a:pt x="4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144">
              <a:extLst>
                <a:ext uri="{FF2B5EF4-FFF2-40B4-BE49-F238E27FC236}">
                  <a16:creationId xmlns:a16="http://schemas.microsoft.com/office/drawing/2014/main" id="{43EAC14F-C938-4BCE-A1EC-4E31AEC3B5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598853" y="6090959"/>
              <a:ext cx="141786" cy="90579"/>
            </a:xfrm>
            <a:custGeom>
              <a:avLst/>
              <a:gdLst>
                <a:gd name="T0" fmla="*/ 28 w 43"/>
                <a:gd name="T1" fmla="*/ 2 h 30"/>
                <a:gd name="T2" fmla="*/ 41 w 43"/>
                <a:gd name="T3" fmla="*/ 20 h 30"/>
                <a:gd name="T4" fmla="*/ 28 w 43"/>
                <a:gd name="T5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8" y="2"/>
                  </a:moveTo>
                  <a:cubicBezTo>
                    <a:pt x="36" y="0"/>
                    <a:pt x="43" y="12"/>
                    <a:pt x="41" y="20"/>
                  </a:cubicBezTo>
                  <a:cubicBezTo>
                    <a:pt x="24" y="30"/>
                    <a:pt x="0" y="14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145">
              <a:extLst>
                <a:ext uri="{FF2B5EF4-FFF2-40B4-BE49-F238E27FC236}">
                  <a16:creationId xmlns:a16="http://schemas.microsoft.com/office/drawing/2014/main" id="{5C3C5159-9C8B-4BC2-BDF4-DB4B56DF5D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615163" y="6302623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19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1"/>
                    <a:pt x="37" y="22"/>
                    <a:pt x="19" y="22"/>
                  </a:cubicBezTo>
                  <a:cubicBezTo>
                    <a:pt x="6" y="18"/>
                    <a:pt x="0" y="4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8">
              <a:extLst>
                <a:ext uri="{FF2B5EF4-FFF2-40B4-BE49-F238E27FC236}">
                  <a16:creationId xmlns:a16="http://schemas.microsoft.com/office/drawing/2014/main" id="{50ECDAAF-E711-4CBA-AD5D-B5A3525892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641706" y="6752379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106">
              <a:extLst>
                <a:ext uri="{FF2B5EF4-FFF2-40B4-BE49-F238E27FC236}">
                  <a16:creationId xmlns:a16="http://schemas.microsoft.com/office/drawing/2014/main" id="{ABD3ADE5-C4C8-43BF-A004-1DB4E97675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690911" y="6752238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70">
              <a:extLst>
                <a:ext uri="{FF2B5EF4-FFF2-40B4-BE49-F238E27FC236}">
                  <a16:creationId xmlns:a16="http://schemas.microsoft.com/office/drawing/2014/main" id="{E7018D39-07D6-4351-810D-29741E7128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37330" y="6235999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85">
              <a:extLst>
                <a:ext uri="{FF2B5EF4-FFF2-40B4-BE49-F238E27FC236}">
                  <a16:creationId xmlns:a16="http://schemas.microsoft.com/office/drawing/2014/main" id="{45EC1EF3-73E3-46EC-B05F-E68CE16760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40736" y="6423893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87">
              <a:extLst>
                <a:ext uri="{FF2B5EF4-FFF2-40B4-BE49-F238E27FC236}">
                  <a16:creationId xmlns:a16="http://schemas.microsoft.com/office/drawing/2014/main" id="{D455521C-F22B-4367-ACA7-595CC4F427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28215" y="6646927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103">
              <a:extLst>
                <a:ext uri="{FF2B5EF4-FFF2-40B4-BE49-F238E27FC236}">
                  <a16:creationId xmlns:a16="http://schemas.microsoft.com/office/drawing/2014/main" id="{9B228660-6A2E-4C6F-9B6C-D7A7CC69D6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935018" y="6113342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117">
              <a:extLst>
                <a:ext uri="{FF2B5EF4-FFF2-40B4-BE49-F238E27FC236}">
                  <a16:creationId xmlns:a16="http://schemas.microsoft.com/office/drawing/2014/main" id="{C20DC9CF-6D6F-44D0-A7C5-3222D6A89A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34971" y="5966247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118">
              <a:extLst>
                <a:ext uri="{FF2B5EF4-FFF2-40B4-BE49-F238E27FC236}">
                  <a16:creationId xmlns:a16="http://schemas.microsoft.com/office/drawing/2014/main" id="{78BFEA79-09D0-47A0-8777-82867E0ECC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924271" y="6639368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119">
              <a:extLst>
                <a:ext uri="{FF2B5EF4-FFF2-40B4-BE49-F238E27FC236}">
                  <a16:creationId xmlns:a16="http://schemas.microsoft.com/office/drawing/2014/main" id="{A150377E-0862-45D6-9912-9237A1F857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911378" y="6380732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139">
              <a:extLst>
                <a:ext uri="{FF2B5EF4-FFF2-40B4-BE49-F238E27FC236}">
                  <a16:creationId xmlns:a16="http://schemas.microsoft.com/office/drawing/2014/main" id="{44B0C21D-2951-47F9-88CA-1F4E98538D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696307" y="6548421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19 w 40"/>
                <a:gd name="T3" fmla="*/ 26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2"/>
                    <a:pt x="34" y="29"/>
                    <a:pt x="19" y="26"/>
                  </a:cubicBezTo>
                  <a:cubicBezTo>
                    <a:pt x="0" y="19"/>
                    <a:pt x="4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144">
              <a:extLst>
                <a:ext uri="{FF2B5EF4-FFF2-40B4-BE49-F238E27FC236}">
                  <a16:creationId xmlns:a16="http://schemas.microsoft.com/office/drawing/2014/main" id="{E5B500A1-AF9B-49A1-B6B0-51FC17B841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659166" y="6076235"/>
              <a:ext cx="141786" cy="90579"/>
            </a:xfrm>
            <a:custGeom>
              <a:avLst/>
              <a:gdLst>
                <a:gd name="T0" fmla="*/ 28 w 43"/>
                <a:gd name="T1" fmla="*/ 2 h 30"/>
                <a:gd name="T2" fmla="*/ 41 w 43"/>
                <a:gd name="T3" fmla="*/ 20 h 30"/>
                <a:gd name="T4" fmla="*/ 28 w 43"/>
                <a:gd name="T5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8" y="2"/>
                  </a:moveTo>
                  <a:cubicBezTo>
                    <a:pt x="36" y="0"/>
                    <a:pt x="43" y="12"/>
                    <a:pt x="41" y="20"/>
                  </a:cubicBezTo>
                  <a:cubicBezTo>
                    <a:pt x="24" y="30"/>
                    <a:pt x="0" y="14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145">
              <a:extLst>
                <a:ext uri="{FF2B5EF4-FFF2-40B4-BE49-F238E27FC236}">
                  <a16:creationId xmlns:a16="http://schemas.microsoft.com/office/drawing/2014/main" id="{E4D6D63F-DCA7-42C7-A1FF-844F40C50B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675476" y="6287899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19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1"/>
                    <a:pt x="37" y="22"/>
                    <a:pt x="19" y="22"/>
                  </a:cubicBezTo>
                  <a:cubicBezTo>
                    <a:pt x="6" y="18"/>
                    <a:pt x="0" y="4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8">
              <a:extLst>
                <a:ext uri="{FF2B5EF4-FFF2-40B4-BE49-F238E27FC236}">
                  <a16:creationId xmlns:a16="http://schemas.microsoft.com/office/drawing/2014/main" id="{8697CA0D-22DD-482E-9EBE-5AC02B1C09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702019" y="6737655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135">
              <a:extLst>
                <a:ext uri="{FF2B5EF4-FFF2-40B4-BE49-F238E27FC236}">
                  <a16:creationId xmlns:a16="http://schemas.microsoft.com/office/drawing/2014/main" id="{0F638DFA-E3FC-449B-A784-DC4E10846E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011068" y="6040931"/>
              <a:ext cx="128495" cy="84051"/>
            </a:xfrm>
            <a:custGeom>
              <a:avLst/>
              <a:gdLst>
                <a:gd name="T0" fmla="*/ 21 w 39"/>
                <a:gd name="T1" fmla="*/ 0 h 28"/>
                <a:gd name="T2" fmla="*/ 6 w 39"/>
                <a:gd name="T3" fmla="*/ 20 h 28"/>
                <a:gd name="T4" fmla="*/ 21 w 39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8">
                  <a:moveTo>
                    <a:pt x="21" y="0"/>
                  </a:moveTo>
                  <a:cubicBezTo>
                    <a:pt x="39" y="12"/>
                    <a:pt x="22" y="28"/>
                    <a:pt x="6" y="20"/>
                  </a:cubicBezTo>
                  <a:cubicBezTo>
                    <a:pt x="0" y="7"/>
                    <a:pt x="7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54">
              <a:extLst>
                <a:ext uri="{FF2B5EF4-FFF2-40B4-BE49-F238E27FC236}">
                  <a16:creationId xmlns:a16="http://schemas.microsoft.com/office/drawing/2014/main" id="{30C58E92-3C12-4DDC-9E8B-6B8949D3EC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517909" y="5945209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84">
              <a:extLst>
                <a:ext uri="{FF2B5EF4-FFF2-40B4-BE49-F238E27FC236}">
                  <a16:creationId xmlns:a16="http://schemas.microsoft.com/office/drawing/2014/main" id="{65C2555C-68ED-4AA1-8EC4-9ED08441E0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117059" y="6075182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70">
              <a:extLst>
                <a:ext uri="{FF2B5EF4-FFF2-40B4-BE49-F238E27FC236}">
                  <a16:creationId xmlns:a16="http://schemas.microsoft.com/office/drawing/2014/main" id="{2E89B8BC-4B28-466A-9162-64BABFA94C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837349" y="6098306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85">
              <a:extLst>
                <a:ext uri="{FF2B5EF4-FFF2-40B4-BE49-F238E27FC236}">
                  <a16:creationId xmlns:a16="http://schemas.microsoft.com/office/drawing/2014/main" id="{CE1C577C-8272-42AD-BA80-547605EE38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212741" y="6096012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38">
              <a:extLst>
                <a:ext uri="{FF2B5EF4-FFF2-40B4-BE49-F238E27FC236}">
                  <a16:creationId xmlns:a16="http://schemas.microsoft.com/office/drawing/2014/main" id="{9D6179B9-63A8-4087-B0D7-442412CBD4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565941" y="6004156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39">
              <a:extLst>
                <a:ext uri="{FF2B5EF4-FFF2-40B4-BE49-F238E27FC236}">
                  <a16:creationId xmlns:a16="http://schemas.microsoft.com/office/drawing/2014/main" id="{CADD67EC-77B7-47BA-9D84-FC526915E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563951" y="6199762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38">
              <a:extLst>
                <a:ext uri="{FF2B5EF4-FFF2-40B4-BE49-F238E27FC236}">
                  <a16:creationId xmlns:a16="http://schemas.microsoft.com/office/drawing/2014/main" id="{5CFAE0AC-B0B1-4BBD-A3B2-476B343D93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461807" y="606739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Freeform 39">
              <a:extLst>
                <a:ext uri="{FF2B5EF4-FFF2-40B4-BE49-F238E27FC236}">
                  <a16:creationId xmlns:a16="http://schemas.microsoft.com/office/drawing/2014/main" id="{F33104F7-7254-4522-B3EF-B9391BA9DE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70379" y="5977807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38">
              <a:extLst>
                <a:ext uri="{FF2B5EF4-FFF2-40B4-BE49-F238E27FC236}">
                  <a16:creationId xmlns:a16="http://schemas.microsoft.com/office/drawing/2014/main" id="{95F2981E-6FD0-4E2E-9C96-25DDC8ABF4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784348" y="6081220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39">
              <a:extLst>
                <a:ext uri="{FF2B5EF4-FFF2-40B4-BE49-F238E27FC236}">
                  <a16:creationId xmlns:a16="http://schemas.microsoft.com/office/drawing/2014/main" id="{C4B43AF8-30C3-4D75-9592-EB022861F6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32809" y="6044045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7" name="Rectangle 166">
            <a:extLst>
              <a:ext uri="{FF2B5EF4-FFF2-40B4-BE49-F238E27FC236}">
                <a16:creationId xmlns:a16="http://schemas.microsoft.com/office/drawing/2014/main" id="{B4CE0640-B5AC-420F-A979-4701983D46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42773" y="871729"/>
            <a:ext cx="7849227" cy="510997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E2A0E5FD-ACF0-4760-B09D-42F5DA5CD9CC}"/>
              </a:ext>
            </a:extLst>
          </p:cNvPr>
          <p:cNvSpPr txBox="1"/>
          <p:nvPr/>
        </p:nvSpPr>
        <p:spPr>
          <a:xfrm>
            <a:off x="4380259" y="892252"/>
            <a:ext cx="7609172" cy="5071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fontAlgn="base">
              <a:lnSpc>
                <a:spcPct val="140000"/>
              </a:lnSpc>
              <a:spcAft>
                <a:spcPts val="800"/>
              </a:spcAft>
              <a:buClr>
                <a:schemeClr val="bg2">
                  <a:lumMod val="75000"/>
                </a:schemeClr>
              </a:buClr>
            </a:pPr>
            <a:r>
              <a:rPr lang="en-US" dirty="0" err="1">
                <a:solidFill>
                  <a:schemeClr val="tx2"/>
                </a:solidFill>
                <a:effectLst/>
              </a:rPr>
              <a:t>Anzeigen</a:t>
            </a:r>
            <a:r>
              <a:rPr lang="en-US" dirty="0">
                <a:solidFill>
                  <a:schemeClr val="tx2"/>
                </a:solidFill>
                <a:effectLst/>
              </a:rPr>
              <a:t>, Spots, Banner, Google AdWords </a:t>
            </a:r>
            <a:r>
              <a:rPr lang="en-US" dirty="0" err="1">
                <a:solidFill>
                  <a:schemeClr val="tx2"/>
                </a:solidFill>
                <a:effectLst/>
              </a:rPr>
              <a:t>oder</a:t>
            </a:r>
            <a:r>
              <a:rPr lang="en-US" dirty="0">
                <a:solidFill>
                  <a:schemeClr val="tx2"/>
                </a:solidFill>
                <a:effectLst/>
              </a:rPr>
              <a:t> </a:t>
            </a:r>
            <a:r>
              <a:rPr lang="en-US" dirty="0" err="1">
                <a:solidFill>
                  <a:schemeClr val="tx2"/>
                </a:solidFill>
                <a:effectLst/>
              </a:rPr>
              <a:t>klassische</a:t>
            </a:r>
            <a:r>
              <a:rPr lang="en-US" dirty="0">
                <a:solidFill>
                  <a:schemeClr val="tx2"/>
                </a:solidFill>
                <a:effectLst/>
              </a:rPr>
              <a:t> </a:t>
            </a:r>
            <a:r>
              <a:rPr lang="en-US" dirty="0" err="1">
                <a:solidFill>
                  <a:schemeClr val="tx2"/>
                </a:solidFill>
                <a:effectLst/>
              </a:rPr>
              <a:t>Werbung</a:t>
            </a:r>
            <a:r>
              <a:rPr lang="en-US" dirty="0">
                <a:solidFill>
                  <a:schemeClr val="tx2"/>
                </a:solidFill>
                <a:effectLst/>
              </a:rPr>
              <a:t> – </a:t>
            </a:r>
            <a:r>
              <a:rPr lang="en-US" dirty="0" err="1">
                <a:solidFill>
                  <a:schemeClr val="tx2"/>
                </a:solidFill>
                <a:effectLst/>
              </a:rPr>
              <a:t>diese</a:t>
            </a:r>
            <a:r>
              <a:rPr lang="en-US" dirty="0">
                <a:solidFill>
                  <a:schemeClr val="tx2"/>
                </a:solidFill>
                <a:effectLst/>
              </a:rPr>
              <a:t> </a:t>
            </a:r>
            <a:r>
              <a:rPr lang="en-US" dirty="0" err="1">
                <a:solidFill>
                  <a:schemeClr val="tx2"/>
                </a:solidFill>
                <a:effectLst/>
              </a:rPr>
              <a:t>ganzen</a:t>
            </a:r>
            <a:r>
              <a:rPr lang="en-US" dirty="0">
                <a:solidFill>
                  <a:schemeClr val="tx2"/>
                </a:solidFill>
                <a:effectLst/>
              </a:rPr>
              <a:t> Mittel </a:t>
            </a:r>
            <a:r>
              <a:rPr lang="en-US" dirty="0" err="1">
                <a:solidFill>
                  <a:schemeClr val="tx2"/>
                </a:solidFill>
                <a:effectLst/>
              </a:rPr>
              <a:t>haben</a:t>
            </a:r>
            <a:r>
              <a:rPr lang="en-US" dirty="0">
                <a:solidFill>
                  <a:schemeClr val="tx2"/>
                </a:solidFill>
                <a:effectLst/>
              </a:rPr>
              <a:t> </a:t>
            </a:r>
            <a:r>
              <a:rPr lang="en-US" dirty="0" err="1">
                <a:solidFill>
                  <a:schemeClr val="tx2"/>
                </a:solidFill>
                <a:effectLst/>
              </a:rPr>
              <a:t>eines</a:t>
            </a:r>
            <a:r>
              <a:rPr lang="en-US" dirty="0">
                <a:solidFill>
                  <a:schemeClr val="tx2"/>
                </a:solidFill>
                <a:effectLst/>
              </a:rPr>
              <a:t> </a:t>
            </a:r>
            <a:r>
              <a:rPr lang="en-US" dirty="0" err="1">
                <a:solidFill>
                  <a:schemeClr val="tx2"/>
                </a:solidFill>
                <a:effectLst/>
              </a:rPr>
              <a:t>gemeinsam</a:t>
            </a:r>
            <a:r>
              <a:rPr lang="en-US" dirty="0">
                <a:solidFill>
                  <a:schemeClr val="tx2"/>
                </a:solidFill>
                <a:effectLst/>
              </a:rPr>
              <a:t>: </a:t>
            </a:r>
            <a:r>
              <a:rPr lang="en-US" dirty="0" err="1">
                <a:solidFill>
                  <a:schemeClr val="tx2"/>
                </a:solidFill>
                <a:effectLst/>
              </a:rPr>
              <a:t>Unternehmen</a:t>
            </a:r>
            <a:r>
              <a:rPr lang="en-US" dirty="0">
                <a:solidFill>
                  <a:schemeClr val="tx2"/>
                </a:solidFill>
                <a:effectLst/>
              </a:rPr>
              <a:t> </a:t>
            </a:r>
            <a:r>
              <a:rPr lang="en-US" dirty="0" err="1">
                <a:solidFill>
                  <a:schemeClr val="tx2"/>
                </a:solidFill>
                <a:effectLst/>
              </a:rPr>
              <a:t>bezahlen</a:t>
            </a:r>
            <a:r>
              <a:rPr lang="en-US" dirty="0">
                <a:solidFill>
                  <a:schemeClr val="tx2"/>
                </a:solidFill>
                <a:effectLst/>
              </a:rPr>
              <a:t> </a:t>
            </a:r>
            <a:r>
              <a:rPr lang="en-US" dirty="0" err="1">
                <a:solidFill>
                  <a:schemeClr val="tx2"/>
                </a:solidFill>
                <a:effectLst/>
              </a:rPr>
              <a:t>für</a:t>
            </a:r>
            <a:r>
              <a:rPr lang="en-US" dirty="0">
                <a:solidFill>
                  <a:schemeClr val="tx2"/>
                </a:solidFill>
                <a:effectLst/>
              </a:rPr>
              <a:t> die </a:t>
            </a:r>
            <a:r>
              <a:rPr lang="en-US" dirty="0" err="1">
                <a:solidFill>
                  <a:schemeClr val="tx2"/>
                </a:solidFill>
                <a:effectLst/>
              </a:rPr>
              <a:t>Veröffentlichung</a:t>
            </a:r>
            <a:r>
              <a:rPr lang="en-US" dirty="0">
                <a:solidFill>
                  <a:schemeClr val="tx2"/>
                </a:solidFill>
                <a:effectLst/>
              </a:rPr>
              <a:t> der </a:t>
            </a:r>
            <a:r>
              <a:rPr lang="en-US" dirty="0" err="1">
                <a:solidFill>
                  <a:schemeClr val="tx2"/>
                </a:solidFill>
                <a:effectLst/>
              </a:rPr>
              <a:t>Inhalte</a:t>
            </a:r>
            <a:r>
              <a:rPr lang="en-US" dirty="0">
                <a:solidFill>
                  <a:schemeClr val="tx2"/>
                </a:solidFill>
                <a:effectLst/>
              </a:rPr>
              <a:t> und </a:t>
            </a:r>
            <a:r>
              <a:rPr lang="en-US" dirty="0" err="1">
                <a:solidFill>
                  <a:schemeClr val="tx2"/>
                </a:solidFill>
                <a:effectLst/>
              </a:rPr>
              <a:t>erreichen</a:t>
            </a:r>
            <a:r>
              <a:rPr lang="en-US" dirty="0">
                <a:solidFill>
                  <a:schemeClr val="tx2"/>
                </a:solidFill>
                <a:effectLst/>
              </a:rPr>
              <a:t> so </a:t>
            </a:r>
            <a:r>
              <a:rPr lang="en-US" dirty="0" err="1">
                <a:solidFill>
                  <a:schemeClr val="tx2"/>
                </a:solidFill>
                <a:effectLst/>
              </a:rPr>
              <a:t>ein</a:t>
            </a:r>
            <a:r>
              <a:rPr lang="en-US" dirty="0">
                <a:solidFill>
                  <a:schemeClr val="tx2"/>
                </a:solidFill>
                <a:effectLst/>
              </a:rPr>
              <a:t> </a:t>
            </a:r>
            <a:r>
              <a:rPr lang="en-US" dirty="0" err="1">
                <a:solidFill>
                  <a:schemeClr val="tx2"/>
                </a:solidFill>
                <a:effectLst/>
              </a:rPr>
              <a:t>garantiertes</a:t>
            </a:r>
            <a:r>
              <a:rPr lang="en-US" dirty="0">
                <a:solidFill>
                  <a:schemeClr val="tx2"/>
                </a:solidFill>
                <a:effectLst/>
              </a:rPr>
              <a:t> </a:t>
            </a:r>
            <a:r>
              <a:rPr lang="en-US" dirty="0" err="1">
                <a:solidFill>
                  <a:schemeClr val="tx2"/>
                </a:solidFill>
                <a:effectLst/>
              </a:rPr>
              <a:t>Publikum</a:t>
            </a:r>
            <a:r>
              <a:rPr lang="en-US" dirty="0">
                <a:solidFill>
                  <a:schemeClr val="tx2"/>
                </a:solidFill>
                <a:effectLst/>
              </a:rPr>
              <a:t>. [2]</a:t>
            </a:r>
          </a:p>
          <a:p>
            <a:pPr fontAlgn="base">
              <a:lnSpc>
                <a:spcPct val="140000"/>
              </a:lnSpc>
              <a:spcAft>
                <a:spcPts val="800"/>
              </a:spcAft>
              <a:buClr>
                <a:schemeClr val="bg2">
                  <a:lumMod val="75000"/>
                </a:schemeClr>
              </a:buClr>
            </a:pPr>
            <a:r>
              <a:rPr lang="en-US" b="1" dirty="0" err="1">
                <a:solidFill>
                  <a:schemeClr val="tx2"/>
                </a:solidFill>
                <a:effectLst/>
              </a:rPr>
              <a:t>Stärken</a:t>
            </a:r>
            <a:r>
              <a:rPr lang="en-US" b="1" dirty="0">
                <a:solidFill>
                  <a:schemeClr val="tx2"/>
                </a:solidFill>
                <a:effectLst/>
              </a:rPr>
              <a:t>:</a:t>
            </a:r>
          </a:p>
          <a:p>
            <a:pPr marL="342900" lvl="0" indent="-342900" fontAlgn="base">
              <a:lnSpc>
                <a:spcPct val="140000"/>
              </a:lnSpc>
              <a:spcAft>
                <a:spcPts val="800"/>
              </a:spcAft>
              <a:buClr>
                <a:schemeClr val="bg2">
                  <a:lumMod val="75000"/>
                </a:schemeClr>
              </a:buClr>
              <a:tabLst>
                <a:tab pos="457200" algn="l"/>
              </a:tabLst>
            </a:pPr>
            <a:r>
              <a:rPr lang="en-US" dirty="0" err="1">
                <a:solidFill>
                  <a:schemeClr val="tx2"/>
                </a:solidFill>
                <a:effectLst/>
              </a:rPr>
              <a:t>Hohe</a:t>
            </a:r>
            <a:r>
              <a:rPr lang="en-US" dirty="0">
                <a:solidFill>
                  <a:schemeClr val="tx2"/>
                </a:solidFill>
                <a:effectLst/>
              </a:rPr>
              <a:t> </a:t>
            </a:r>
            <a:r>
              <a:rPr lang="en-US" dirty="0" err="1">
                <a:solidFill>
                  <a:schemeClr val="tx2"/>
                </a:solidFill>
                <a:effectLst/>
              </a:rPr>
              <a:t>Skalierbarkeit</a:t>
            </a:r>
            <a:r>
              <a:rPr lang="en-US" dirty="0">
                <a:solidFill>
                  <a:schemeClr val="tx2"/>
                </a:solidFill>
                <a:effectLst/>
              </a:rPr>
              <a:t>: </a:t>
            </a:r>
            <a:r>
              <a:rPr lang="en-US" dirty="0" err="1">
                <a:solidFill>
                  <a:schemeClr val="tx2"/>
                </a:solidFill>
                <a:effectLst/>
              </a:rPr>
              <a:t>Reichweite</a:t>
            </a:r>
            <a:r>
              <a:rPr lang="en-US" dirty="0">
                <a:solidFill>
                  <a:schemeClr val="tx2"/>
                </a:solidFill>
                <a:effectLst/>
              </a:rPr>
              <a:t> und </a:t>
            </a:r>
            <a:r>
              <a:rPr lang="en-US" dirty="0" err="1">
                <a:solidFill>
                  <a:schemeClr val="tx2"/>
                </a:solidFill>
                <a:effectLst/>
              </a:rPr>
              <a:t>Verteilung</a:t>
            </a:r>
            <a:r>
              <a:rPr lang="en-US" dirty="0">
                <a:solidFill>
                  <a:schemeClr val="tx2"/>
                </a:solidFill>
                <a:effectLst/>
              </a:rPr>
              <a:t> </a:t>
            </a:r>
            <a:r>
              <a:rPr lang="en-US" dirty="0" err="1">
                <a:solidFill>
                  <a:schemeClr val="tx2"/>
                </a:solidFill>
                <a:effectLst/>
              </a:rPr>
              <a:t>hängt</a:t>
            </a:r>
            <a:r>
              <a:rPr lang="en-US" dirty="0">
                <a:solidFill>
                  <a:schemeClr val="tx2"/>
                </a:solidFill>
                <a:effectLst/>
              </a:rPr>
              <a:t> </a:t>
            </a:r>
            <a:r>
              <a:rPr lang="en-US" dirty="0" err="1">
                <a:solidFill>
                  <a:schemeClr val="tx2"/>
                </a:solidFill>
                <a:effectLst/>
              </a:rPr>
              <a:t>allein</a:t>
            </a:r>
            <a:r>
              <a:rPr lang="en-US" dirty="0">
                <a:solidFill>
                  <a:schemeClr val="tx2"/>
                </a:solidFill>
                <a:effectLst/>
              </a:rPr>
              <a:t> </a:t>
            </a:r>
            <a:r>
              <a:rPr lang="en-US" dirty="0" err="1">
                <a:solidFill>
                  <a:schemeClr val="tx2"/>
                </a:solidFill>
                <a:effectLst/>
              </a:rPr>
              <a:t>vom</a:t>
            </a:r>
            <a:r>
              <a:rPr lang="en-US" dirty="0">
                <a:solidFill>
                  <a:schemeClr val="tx2"/>
                </a:solidFill>
                <a:effectLst/>
              </a:rPr>
              <a:t> </a:t>
            </a:r>
            <a:r>
              <a:rPr lang="en-US" dirty="0" err="1">
                <a:solidFill>
                  <a:schemeClr val="tx2"/>
                </a:solidFill>
                <a:effectLst/>
              </a:rPr>
              <a:t>Werbebudget</a:t>
            </a:r>
            <a:r>
              <a:rPr lang="en-US" dirty="0">
                <a:solidFill>
                  <a:schemeClr val="tx2"/>
                </a:solidFill>
                <a:effectLst/>
              </a:rPr>
              <a:t> ab.</a:t>
            </a:r>
          </a:p>
          <a:p>
            <a:pPr marL="342900" lvl="0" indent="-342900" fontAlgn="base">
              <a:lnSpc>
                <a:spcPct val="140000"/>
              </a:lnSpc>
              <a:spcAft>
                <a:spcPts val="800"/>
              </a:spcAft>
              <a:buClr>
                <a:schemeClr val="bg2">
                  <a:lumMod val="75000"/>
                </a:schemeClr>
              </a:buClr>
              <a:tabLst>
                <a:tab pos="457200" algn="l"/>
              </a:tabLst>
            </a:pPr>
            <a:r>
              <a:rPr lang="en-US" dirty="0" err="1">
                <a:solidFill>
                  <a:schemeClr val="tx2"/>
                </a:solidFill>
                <a:effectLst/>
              </a:rPr>
              <a:t>Zuverlässigkeit</a:t>
            </a:r>
            <a:r>
              <a:rPr lang="en-US" dirty="0">
                <a:solidFill>
                  <a:schemeClr val="tx2"/>
                </a:solidFill>
                <a:effectLst/>
              </a:rPr>
              <a:t>: Die </a:t>
            </a:r>
            <a:r>
              <a:rPr lang="en-US" dirty="0" err="1">
                <a:solidFill>
                  <a:schemeClr val="tx2"/>
                </a:solidFill>
                <a:effectLst/>
              </a:rPr>
              <a:t>Effekte</a:t>
            </a:r>
            <a:r>
              <a:rPr lang="en-US" dirty="0">
                <a:solidFill>
                  <a:schemeClr val="tx2"/>
                </a:solidFill>
                <a:effectLst/>
              </a:rPr>
              <a:t> und </a:t>
            </a:r>
            <a:r>
              <a:rPr lang="en-US" dirty="0" err="1">
                <a:solidFill>
                  <a:schemeClr val="tx2"/>
                </a:solidFill>
                <a:effectLst/>
              </a:rPr>
              <a:t>Auswirkungen</a:t>
            </a:r>
            <a:r>
              <a:rPr lang="en-US" dirty="0">
                <a:solidFill>
                  <a:schemeClr val="tx2"/>
                </a:solidFill>
                <a:effectLst/>
              </a:rPr>
              <a:t> von Paid-Media-</a:t>
            </a:r>
            <a:r>
              <a:rPr lang="en-US" dirty="0" err="1">
                <a:solidFill>
                  <a:schemeClr val="tx2"/>
                </a:solidFill>
                <a:effectLst/>
              </a:rPr>
              <a:t>Kampagnen</a:t>
            </a:r>
            <a:r>
              <a:rPr lang="en-US" dirty="0">
                <a:solidFill>
                  <a:schemeClr val="tx2"/>
                </a:solidFill>
                <a:effectLst/>
              </a:rPr>
              <a:t> </a:t>
            </a:r>
            <a:r>
              <a:rPr lang="en-US" dirty="0" err="1">
                <a:solidFill>
                  <a:schemeClr val="tx2"/>
                </a:solidFill>
                <a:effectLst/>
              </a:rPr>
              <a:t>lassen</a:t>
            </a:r>
            <a:r>
              <a:rPr lang="en-US" dirty="0">
                <a:solidFill>
                  <a:schemeClr val="tx2"/>
                </a:solidFill>
                <a:effectLst/>
              </a:rPr>
              <a:t> </a:t>
            </a:r>
            <a:r>
              <a:rPr lang="en-US" dirty="0" err="1">
                <a:solidFill>
                  <a:schemeClr val="tx2"/>
                </a:solidFill>
                <a:effectLst/>
              </a:rPr>
              <a:t>sich</a:t>
            </a:r>
            <a:r>
              <a:rPr lang="en-US" dirty="0">
                <a:solidFill>
                  <a:schemeClr val="tx2"/>
                </a:solidFill>
                <a:effectLst/>
              </a:rPr>
              <a:t> </a:t>
            </a:r>
            <a:r>
              <a:rPr lang="en-US" dirty="0" err="1">
                <a:solidFill>
                  <a:schemeClr val="tx2"/>
                </a:solidFill>
                <a:effectLst/>
              </a:rPr>
              <a:t>einfach</a:t>
            </a:r>
            <a:r>
              <a:rPr lang="en-US" dirty="0">
                <a:solidFill>
                  <a:schemeClr val="tx2"/>
                </a:solidFill>
                <a:effectLst/>
              </a:rPr>
              <a:t> </a:t>
            </a:r>
            <a:r>
              <a:rPr lang="en-US" dirty="0" err="1">
                <a:solidFill>
                  <a:schemeClr val="tx2"/>
                </a:solidFill>
                <a:effectLst/>
              </a:rPr>
              <a:t>planen</a:t>
            </a:r>
            <a:r>
              <a:rPr lang="en-US" dirty="0">
                <a:solidFill>
                  <a:schemeClr val="tx2"/>
                </a:solidFill>
                <a:effectLst/>
              </a:rPr>
              <a:t> und </a:t>
            </a:r>
            <a:r>
              <a:rPr lang="en-US" dirty="0" err="1">
                <a:solidFill>
                  <a:schemeClr val="tx2"/>
                </a:solidFill>
                <a:effectLst/>
              </a:rPr>
              <a:t>auswerten</a:t>
            </a:r>
            <a:r>
              <a:rPr lang="en-US" dirty="0">
                <a:solidFill>
                  <a:schemeClr val="tx2"/>
                </a:solidFill>
                <a:effectLst/>
              </a:rPr>
              <a:t>.</a:t>
            </a:r>
          </a:p>
          <a:p>
            <a:pPr marL="342900" lvl="0" indent="-342900" fontAlgn="base">
              <a:lnSpc>
                <a:spcPct val="140000"/>
              </a:lnSpc>
              <a:spcAft>
                <a:spcPts val="800"/>
              </a:spcAft>
              <a:buClr>
                <a:schemeClr val="bg2">
                  <a:lumMod val="75000"/>
                </a:schemeClr>
              </a:buClr>
              <a:tabLst>
                <a:tab pos="457200" algn="l"/>
              </a:tabLst>
            </a:pPr>
            <a:r>
              <a:rPr lang="en-US" dirty="0" err="1">
                <a:solidFill>
                  <a:schemeClr val="tx2"/>
                </a:solidFill>
                <a:effectLst/>
              </a:rPr>
              <a:t>Schnelligkeit</a:t>
            </a:r>
            <a:r>
              <a:rPr lang="en-US" dirty="0">
                <a:solidFill>
                  <a:schemeClr val="tx2"/>
                </a:solidFill>
                <a:effectLst/>
              </a:rPr>
              <a:t>: </a:t>
            </a:r>
            <a:r>
              <a:rPr lang="en-US" dirty="0" err="1">
                <a:solidFill>
                  <a:schemeClr val="tx2"/>
                </a:solidFill>
                <a:effectLst/>
              </a:rPr>
              <a:t>Sobald</a:t>
            </a:r>
            <a:r>
              <a:rPr lang="en-US" dirty="0">
                <a:solidFill>
                  <a:schemeClr val="tx2"/>
                </a:solidFill>
                <a:effectLst/>
              </a:rPr>
              <a:t> </a:t>
            </a:r>
            <a:r>
              <a:rPr lang="en-US" dirty="0" err="1">
                <a:solidFill>
                  <a:schemeClr val="tx2"/>
                </a:solidFill>
                <a:effectLst/>
              </a:rPr>
              <a:t>eine</a:t>
            </a:r>
            <a:r>
              <a:rPr lang="en-US" dirty="0">
                <a:solidFill>
                  <a:schemeClr val="tx2"/>
                </a:solidFill>
                <a:effectLst/>
              </a:rPr>
              <a:t> </a:t>
            </a:r>
            <a:r>
              <a:rPr lang="en-US" dirty="0" err="1">
                <a:solidFill>
                  <a:schemeClr val="tx2"/>
                </a:solidFill>
                <a:effectLst/>
              </a:rPr>
              <a:t>Kampagne</a:t>
            </a:r>
            <a:r>
              <a:rPr lang="en-US" dirty="0">
                <a:solidFill>
                  <a:schemeClr val="tx2"/>
                </a:solidFill>
                <a:effectLst/>
              </a:rPr>
              <a:t> </a:t>
            </a:r>
            <a:r>
              <a:rPr lang="en-US" dirty="0" err="1">
                <a:solidFill>
                  <a:schemeClr val="tx2"/>
                </a:solidFill>
                <a:effectLst/>
              </a:rPr>
              <a:t>startet</a:t>
            </a:r>
            <a:r>
              <a:rPr lang="en-US" dirty="0">
                <a:solidFill>
                  <a:schemeClr val="tx2"/>
                </a:solidFill>
                <a:effectLst/>
              </a:rPr>
              <a:t>, </a:t>
            </a:r>
            <a:r>
              <a:rPr lang="en-US" dirty="0" err="1">
                <a:solidFill>
                  <a:schemeClr val="tx2"/>
                </a:solidFill>
                <a:effectLst/>
              </a:rPr>
              <a:t>werden</a:t>
            </a:r>
            <a:r>
              <a:rPr lang="en-US" dirty="0">
                <a:solidFill>
                  <a:schemeClr val="tx2"/>
                </a:solidFill>
                <a:effectLst/>
              </a:rPr>
              <a:t> die </a:t>
            </a:r>
            <a:r>
              <a:rPr lang="en-US" dirty="0" err="1">
                <a:solidFill>
                  <a:schemeClr val="tx2"/>
                </a:solidFill>
                <a:effectLst/>
              </a:rPr>
              <a:t>Anzeigen</a:t>
            </a:r>
            <a:r>
              <a:rPr lang="en-US" dirty="0">
                <a:solidFill>
                  <a:schemeClr val="tx2"/>
                </a:solidFill>
                <a:effectLst/>
              </a:rPr>
              <a:t> </a:t>
            </a:r>
            <a:r>
              <a:rPr lang="en-US" dirty="0" err="1">
                <a:solidFill>
                  <a:schemeClr val="tx2"/>
                </a:solidFill>
                <a:effectLst/>
              </a:rPr>
              <a:t>geschaltet</a:t>
            </a:r>
            <a:r>
              <a:rPr lang="en-US" dirty="0">
                <a:solidFill>
                  <a:schemeClr val="tx2"/>
                </a:solidFill>
                <a:effectLst/>
              </a:rPr>
              <a:t> und man </a:t>
            </a:r>
            <a:r>
              <a:rPr lang="en-US" dirty="0" err="1">
                <a:solidFill>
                  <a:schemeClr val="tx2"/>
                </a:solidFill>
                <a:effectLst/>
              </a:rPr>
              <a:t>erreicht</a:t>
            </a:r>
            <a:r>
              <a:rPr lang="en-US" dirty="0">
                <a:solidFill>
                  <a:schemeClr val="tx2"/>
                </a:solidFill>
                <a:effectLst/>
              </a:rPr>
              <a:t> </a:t>
            </a:r>
            <a:r>
              <a:rPr lang="en-US" dirty="0" err="1">
                <a:solidFill>
                  <a:schemeClr val="tx2"/>
                </a:solidFill>
                <a:effectLst/>
              </a:rPr>
              <a:t>sofort</a:t>
            </a:r>
            <a:r>
              <a:rPr lang="en-US" dirty="0">
                <a:solidFill>
                  <a:schemeClr val="tx2"/>
                </a:solidFill>
                <a:effectLst/>
              </a:rPr>
              <a:t> </a:t>
            </a:r>
            <a:r>
              <a:rPr lang="en-US" dirty="0" err="1">
                <a:solidFill>
                  <a:schemeClr val="tx2"/>
                </a:solidFill>
                <a:effectLst/>
              </a:rPr>
              <a:t>potenzielle</a:t>
            </a:r>
            <a:r>
              <a:rPr lang="en-US" dirty="0">
                <a:solidFill>
                  <a:schemeClr val="tx2"/>
                </a:solidFill>
                <a:effectLst/>
              </a:rPr>
              <a:t> </a:t>
            </a:r>
            <a:r>
              <a:rPr lang="en-US" dirty="0" err="1">
                <a:solidFill>
                  <a:schemeClr val="tx2"/>
                </a:solidFill>
                <a:effectLst/>
              </a:rPr>
              <a:t>Kunden</a:t>
            </a:r>
            <a:r>
              <a:rPr lang="en-US" dirty="0">
                <a:solidFill>
                  <a:schemeClr val="tx2"/>
                </a:solidFill>
                <a:effectLst/>
              </a:rPr>
              <a:t>. [3]</a:t>
            </a:r>
          </a:p>
        </p:txBody>
      </p:sp>
      <p:pic>
        <p:nvPicPr>
          <p:cNvPr id="166" name="Grafik 165" descr="Zurück mit einfarbiger Füllung">
            <a:hlinkClick r:id="rId2" action="ppaction://hlinksldjump"/>
            <a:extLst>
              <a:ext uri="{FF2B5EF4-FFF2-40B4-BE49-F238E27FC236}">
                <a16:creationId xmlns:a16="http://schemas.microsoft.com/office/drawing/2014/main" id="{29A5B75F-0911-4880-BD53-02CDC43F04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9671" y="5661543"/>
            <a:ext cx="914400" cy="914400"/>
          </a:xfrm>
          <a:prstGeom prst="rect">
            <a:avLst/>
          </a:prstGeom>
        </p:spPr>
      </p:pic>
      <p:sp>
        <p:nvSpPr>
          <p:cNvPr id="168" name="Ellipse 167">
            <a:hlinkClick r:id="rId5" action="ppaction://hlinksldjump"/>
            <a:extLst>
              <a:ext uri="{FF2B5EF4-FFF2-40B4-BE49-F238E27FC236}">
                <a16:creationId xmlns:a16="http://schemas.microsoft.com/office/drawing/2014/main" id="{FB50385E-A131-4AE9-A653-19AEE0836BE8}"/>
              </a:ext>
            </a:extLst>
          </p:cNvPr>
          <p:cNvSpPr/>
          <p:nvPr/>
        </p:nvSpPr>
        <p:spPr>
          <a:xfrm>
            <a:off x="667678" y="1986715"/>
            <a:ext cx="2880000" cy="2880000"/>
          </a:xfrm>
          <a:prstGeom prst="ellipse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dirty="0">
                <a:solidFill>
                  <a:schemeClr val="tx2"/>
                </a:solidFill>
                <a:latin typeface="+mj-lt"/>
              </a:rPr>
              <a:t>Paid Media</a:t>
            </a:r>
          </a:p>
        </p:txBody>
      </p:sp>
    </p:spTree>
    <p:extLst>
      <p:ext uri="{BB962C8B-B14F-4D97-AF65-F5344CB8AC3E}">
        <p14:creationId xmlns:p14="http://schemas.microsoft.com/office/powerpoint/2010/main" val="1944111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6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074CAC-359A-4C93-91DD-07A461E55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Quellen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C5C11CF-CC17-41A3-98A2-C160300D10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0000" indent="-360000">
              <a:lnSpc>
                <a:spcPct val="100000"/>
              </a:lnSpc>
              <a:spcAft>
                <a:spcPts val="1200"/>
              </a:spcAft>
              <a:buNone/>
            </a:pPr>
            <a:r>
              <a:rPr lang="de-DE" dirty="0"/>
              <a:t>[1] </a:t>
            </a:r>
            <a:r>
              <a:rPr lang="en-US" sz="1800" b="1" dirty="0">
                <a:effectLst/>
                <a:ea typeface="Times New Roman" panose="02020603050405020304" pitchFamily="18" charset="0"/>
              </a:rPr>
              <a:t>Goodall, A. 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(2009) OWNED, BOUGHT AND EARNED MEDIA. </a:t>
            </a:r>
            <a:r>
              <a:rPr lang="de-DE" sz="1800" dirty="0">
                <a:effectLst/>
                <a:ea typeface="Times New Roman" panose="02020603050405020304" pitchFamily="18" charset="0"/>
              </a:rPr>
              <a:t>Von: https://danielgoodall.wordpress.com/2009/03/02/owned-bought-and-earned-media/ [zuletzt abgerufen am: 23.06.2021]</a:t>
            </a:r>
          </a:p>
          <a:p>
            <a:pPr marL="360000" indent="-360000">
              <a:lnSpc>
                <a:spcPct val="100000"/>
              </a:lnSpc>
              <a:spcAft>
                <a:spcPts val="1200"/>
              </a:spcAft>
              <a:buNone/>
            </a:pPr>
            <a:r>
              <a:rPr lang="de-DE" sz="1800" dirty="0"/>
              <a:t>[2] </a:t>
            </a:r>
            <a:r>
              <a:rPr lang="de-DE" sz="1800" b="1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Omokaiye</a:t>
            </a:r>
            <a:r>
              <a:rPr lang="de-DE" sz="18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K.</a:t>
            </a:r>
            <a:r>
              <a:rPr lang="de-DE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(2019). Das Peso-Modell, sagt Ihnen wo und wann. </a:t>
            </a:r>
            <a:r>
              <a:rPr lang="de-DE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Synektar</a:t>
            </a:r>
            <a:r>
              <a:rPr lang="de-DE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https://www.synektar.de/apropos/woundwann/ [zuletzt abgerufen am: 23.06.2021]</a:t>
            </a:r>
          </a:p>
          <a:p>
            <a:pPr marL="360000" indent="-360000">
              <a:lnSpc>
                <a:spcPct val="100000"/>
              </a:lnSpc>
              <a:spcAft>
                <a:spcPts val="1200"/>
              </a:spcAft>
              <a:buNone/>
            </a:pPr>
            <a:r>
              <a:rPr lang="de-DE" sz="1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[3] </a:t>
            </a:r>
            <a:r>
              <a:rPr lang="de-DE" sz="18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Hermann, T.</a:t>
            </a:r>
            <a:r>
              <a:rPr lang="de-DE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(2018) Wie Sie Ihre Content-Promotion-Strategie mit dem PESO-Modell optimieren. chainrelations.de: https://www.chainrelations.de/wie-sie-ihre-content-promotion-strategie-mit-dem-peso-modell-optimieren/ [zuletzt abgerufen am: 23.06.2021]</a:t>
            </a: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4" name="Grafik 3" descr="Zurück mit einfarbiger Füllung">
            <a:hlinkClick r:id="rId2" action="ppaction://hlinksldjump"/>
            <a:extLst>
              <a:ext uri="{FF2B5EF4-FFF2-40B4-BE49-F238E27FC236}">
                <a16:creationId xmlns:a16="http://schemas.microsoft.com/office/drawing/2014/main" id="{E0B2797C-A84C-4352-A361-869BECDD13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9671" y="5661543"/>
            <a:ext cx="914400" cy="914400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152A11CC-F6B7-4FB4-B10A-6F3A676D7232}"/>
              </a:ext>
            </a:extLst>
          </p:cNvPr>
          <p:cNvSpPr txBox="1"/>
          <p:nvPr/>
        </p:nvSpPr>
        <p:spPr>
          <a:xfrm>
            <a:off x="8838911" y="6128869"/>
            <a:ext cx="2016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de-DE" sz="1200" dirty="0"/>
              <a:t>Zum Beenden der Präsentation ESC drücken.</a:t>
            </a:r>
          </a:p>
        </p:txBody>
      </p:sp>
      <p:pic>
        <p:nvPicPr>
          <p:cNvPr id="6" name="Grafik 5" descr="Informationen Silhouette">
            <a:extLst>
              <a:ext uri="{FF2B5EF4-FFF2-40B4-BE49-F238E27FC236}">
                <a16:creationId xmlns:a16="http://schemas.microsoft.com/office/drawing/2014/main" id="{71DA331C-EEFC-4152-B77C-6CA28721BD9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034074" y="6081624"/>
            <a:ext cx="544063" cy="544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802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theme/theme1.xml><?xml version="1.0" encoding="utf-8"?>
<a:theme xmlns:a="http://schemas.openxmlformats.org/drawingml/2006/main" name="BohemianVTI">
  <a:themeElements>
    <a:clrScheme name="AnalogousFromLightSeedRightStep">
      <a:dk1>
        <a:srgbClr val="000000"/>
      </a:dk1>
      <a:lt1>
        <a:srgbClr val="FFFFFF"/>
      </a:lt1>
      <a:dk2>
        <a:srgbClr val="242A41"/>
      </a:dk2>
      <a:lt2>
        <a:srgbClr val="E2E8E7"/>
      </a:lt2>
      <a:accent1>
        <a:srgbClr val="DD7F91"/>
      </a:accent1>
      <a:accent2>
        <a:srgbClr val="D67D63"/>
      </a:accent2>
      <a:accent3>
        <a:srgbClr val="C59D54"/>
      </a:accent3>
      <a:accent4>
        <a:srgbClr val="A2A84E"/>
      </a:accent4>
      <a:accent5>
        <a:srgbClr val="8AAD64"/>
      </a:accent5>
      <a:accent6>
        <a:srgbClr val="5FB755"/>
      </a:accent6>
      <a:hlink>
        <a:srgbClr val="568E84"/>
      </a:hlink>
      <a:folHlink>
        <a:srgbClr val="7F7F7F"/>
      </a:folHlink>
    </a:clrScheme>
    <a:fontScheme name="modern love avenir">
      <a:majorFont>
        <a:latin typeface="Modern Love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ohemianVTI" id="{B5E50611-F7C7-47BC-81A6-BE9493DF8677}" vid="{7A26D0DD-A1A5-444B-B0FB-E7DB9E2D047F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619</Words>
  <Application>Microsoft Office PowerPoint</Application>
  <PresentationFormat>Breitbild</PresentationFormat>
  <Paragraphs>51</Paragraphs>
  <Slides>8</Slides>
  <Notes>3</Notes>
  <HiddenSlides>0</HiddenSlides>
  <MMClips>2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4" baseType="lpstr">
      <vt:lpstr>Arial</vt:lpstr>
      <vt:lpstr>Avenir Next LT Pro</vt:lpstr>
      <vt:lpstr>Calibri</vt:lpstr>
      <vt:lpstr>Chalkduster</vt:lpstr>
      <vt:lpstr>Modern Love</vt:lpstr>
      <vt:lpstr>BohemianVTI</vt:lpstr>
      <vt:lpstr>Online Marketing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Quellen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 bedeutet Online Marketing?</dc:title>
  <dc:creator>HECK</dc:creator>
  <cp:lastModifiedBy>L000029</cp:lastModifiedBy>
  <cp:revision>31</cp:revision>
  <dcterms:created xsi:type="dcterms:W3CDTF">2021-06-10T07:52:08Z</dcterms:created>
  <dcterms:modified xsi:type="dcterms:W3CDTF">2022-01-13T12:52:24Z</dcterms:modified>
</cp:coreProperties>
</file>