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9" r:id="rId3"/>
    <p:sldId id="260" r:id="rId4"/>
    <p:sldId id="257" r:id="rId5"/>
    <p:sldId id="268" r:id="rId6"/>
    <p:sldId id="258" r:id="rId7"/>
    <p:sldId id="267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66C69F-41B7-4273-8555-586010FF52CE}" v="42" dt="2022-01-13T12:00:01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ne Heckhoff" userId="ed2361d99c607c65" providerId="LiveId" clId="{2B66C69F-41B7-4273-8555-586010FF52CE}"/>
    <pc:docChg chg="undo custSel addSld delSld modSld">
      <pc:chgData name="Janine Heckhoff" userId="ed2361d99c607c65" providerId="LiveId" clId="{2B66C69F-41B7-4273-8555-586010FF52CE}" dt="2022-01-13T12:00:01.766" v="12"/>
      <pc:docMkLst>
        <pc:docMk/>
      </pc:docMkLst>
      <pc:sldChg chg="addSp delSp modSp mod modTransition modAnim">
        <pc:chgData name="Janine Heckhoff" userId="ed2361d99c607c65" providerId="LiveId" clId="{2B66C69F-41B7-4273-8555-586010FF52CE}" dt="2022-01-13T12:00:01.766" v="12"/>
        <pc:sldMkLst>
          <pc:docMk/>
          <pc:sldMk cId="3999728696" sldId="257"/>
        </pc:sldMkLst>
        <pc:spChg chg="mod">
          <ac:chgData name="Janine Heckhoff" userId="ed2361d99c607c65" providerId="LiveId" clId="{2B66C69F-41B7-4273-8555-586010FF52CE}" dt="2022-01-13T11:40:51.216" v="0" actId="20577"/>
          <ac:spMkLst>
            <pc:docMk/>
            <pc:sldMk cId="3999728696" sldId="257"/>
            <ac:spMk id="4" creationId="{C0250C71-2945-4B85-820A-12063A5D6371}"/>
          </ac:spMkLst>
        </pc:spChg>
        <pc:picChg chg="add del mod">
          <ac:chgData name="Janine Heckhoff" userId="ed2361d99c607c65" providerId="LiveId" clId="{2B66C69F-41B7-4273-8555-586010FF52CE}" dt="2022-01-13T11:57:44.655" v="5"/>
          <ac:picMkLst>
            <pc:docMk/>
            <pc:sldMk cId="3999728696" sldId="257"/>
            <ac:picMk id="2" creationId="{86F284C8-0790-4C7C-BAC1-6A0A7383C62F}"/>
          </ac:picMkLst>
        </pc:picChg>
        <pc:picChg chg="add del mod">
          <ac:chgData name="Janine Heckhoff" userId="ed2361d99c607c65" providerId="LiveId" clId="{2B66C69F-41B7-4273-8555-586010FF52CE}" dt="2022-01-13T11:58:35.023" v="7"/>
          <ac:picMkLst>
            <pc:docMk/>
            <pc:sldMk cId="3999728696" sldId="257"/>
            <ac:picMk id="7" creationId="{BB2E9E4D-8A8E-49D8-9E87-E43C5D734233}"/>
          </ac:picMkLst>
        </pc:picChg>
        <pc:picChg chg="del">
          <ac:chgData name="Janine Heckhoff" userId="ed2361d99c607c65" providerId="LiveId" clId="{2B66C69F-41B7-4273-8555-586010FF52CE}" dt="2022-01-13T11:56:57.733" v="3"/>
          <ac:picMkLst>
            <pc:docMk/>
            <pc:sldMk cId="3999728696" sldId="257"/>
            <ac:picMk id="8" creationId="{8DC15DA5-058F-4845-8B5C-6D0CF926AE50}"/>
          </ac:picMkLst>
        </pc:picChg>
        <pc:picChg chg="add del mod">
          <ac:chgData name="Janine Heckhoff" userId="ed2361d99c607c65" providerId="LiveId" clId="{2B66C69F-41B7-4273-8555-586010FF52CE}" dt="2022-01-13T11:58:59.024" v="9"/>
          <ac:picMkLst>
            <pc:docMk/>
            <pc:sldMk cId="3999728696" sldId="257"/>
            <ac:picMk id="9" creationId="{E22548AB-7CEF-44DE-9AFA-7B3829C61802}"/>
          </ac:picMkLst>
        </pc:picChg>
        <pc:picChg chg="add del mod">
          <ac:chgData name="Janine Heckhoff" userId="ed2361d99c607c65" providerId="LiveId" clId="{2B66C69F-41B7-4273-8555-586010FF52CE}" dt="2022-01-13T11:59:27.934" v="11"/>
          <ac:picMkLst>
            <pc:docMk/>
            <pc:sldMk cId="3999728696" sldId="257"/>
            <ac:picMk id="10" creationId="{0E3AF157-4F80-476E-9490-23F4E7861052}"/>
          </ac:picMkLst>
        </pc:picChg>
        <pc:picChg chg="add mod">
          <ac:chgData name="Janine Heckhoff" userId="ed2361d99c607c65" providerId="LiveId" clId="{2B66C69F-41B7-4273-8555-586010FF52CE}" dt="2022-01-13T12:00:01.766" v="12"/>
          <ac:picMkLst>
            <pc:docMk/>
            <pc:sldMk cId="3999728696" sldId="257"/>
            <ac:picMk id="11" creationId="{42DB6A33-21D7-471F-AA4B-E57238699E3C}"/>
          </ac:picMkLst>
        </pc:picChg>
      </pc:sldChg>
      <pc:sldChg chg="new del">
        <pc:chgData name="Janine Heckhoff" userId="ed2361d99c607c65" providerId="LiveId" clId="{2B66C69F-41B7-4273-8555-586010FF52CE}" dt="2022-01-13T11:49:47.957" v="2" actId="680"/>
        <pc:sldMkLst>
          <pc:docMk/>
          <pc:sldMk cId="2688760672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0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8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7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2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2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2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9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2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6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8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6" name="Rectangle 117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eere Sprechblasen">
            <a:extLst>
              <a:ext uri="{FF2B5EF4-FFF2-40B4-BE49-F238E27FC236}">
                <a16:creationId xmlns:a16="http://schemas.microsoft.com/office/drawing/2014/main" id="{15F3C9A0-8C47-4013-866E-D67C8746CB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36" r="-1" b="10127"/>
          <a:stretch/>
        </p:blipFill>
        <p:spPr>
          <a:xfrm>
            <a:off x="-6870" y="-1119"/>
            <a:ext cx="12198869" cy="6859119"/>
          </a:xfrm>
          <a:prstGeom prst="rect">
            <a:avLst/>
          </a:prstGeom>
        </p:spPr>
      </p:pic>
      <p:sp>
        <p:nvSpPr>
          <p:cNvPr id="217" name="Rectangle 119">
            <a:extLst>
              <a:ext uri="{FF2B5EF4-FFF2-40B4-BE49-F238E27FC236}">
                <a16:creationId xmlns:a16="http://schemas.microsoft.com/office/drawing/2014/main" id="{646C6347-670A-4289-8E1E-A6D48C2F2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4844" y="2008604"/>
            <a:ext cx="4533130" cy="23688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0BB678-CFC8-479C-8AE7-CE685B108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4494" y="2741416"/>
            <a:ext cx="3893831" cy="1451482"/>
          </a:xfrm>
        </p:spPr>
        <p:txBody>
          <a:bodyPr anchor="ctr">
            <a:normAutofit/>
          </a:bodyPr>
          <a:lstStyle/>
          <a:p>
            <a:r>
              <a:rPr lang="de-DE" sz="4000"/>
              <a:t>Social Media Marketing</a:t>
            </a:r>
            <a:endParaRPr lang="de-DE" sz="4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076D68-53A8-4844-9A78-41D91C0CA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028" y="2220394"/>
            <a:ext cx="3668762" cy="500359"/>
          </a:xfrm>
        </p:spPr>
        <p:txBody>
          <a:bodyPr anchor="ctr">
            <a:normAutofit/>
          </a:bodyPr>
          <a:lstStyle/>
          <a:p>
            <a:endParaRPr lang="de-DE"/>
          </a:p>
        </p:txBody>
      </p:sp>
      <p:sp>
        <p:nvSpPr>
          <p:cNvPr id="218" name="Freeform 88">
            <a:extLst>
              <a:ext uri="{FF2B5EF4-FFF2-40B4-BE49-F238E27FC236}">
                <a16:creationId xmlns:a16="http://schemas.microsoft.com/office/drawing/2014/main" id="{3F2F58E7-0371-4C0C-912C-50BA51484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020927" y="402711"/>
            <a:ext cx="7345" cy="7727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1" y="1"/>
                  <a:pt x="2" y="2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Freeform 88">
            <a:extLst>
              <a:ext uri="{FF2B5EF4-FFF2-40B4-BE49-F238E27FC236}">
                <a16:creationId xmlns:a16="http://schemas.microsoft.com/office/drawing/2014/main" id="{22D05290-3AB2-400B-B0D6-813D45F9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053593" y="5750318"/>
            <a:ext cx="7345" cy="7727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1" y="1"/>
                  <a:pt x="2" y="2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0" name="Group 125">
            <a:extLst>
              <a:ext uri="{FF2B5EF4-FFF2-40B4-BE49-F238E27FC236}">
                <a16:creationId xmlns:a16="http://schemas.microsoft.com/office/drawing/2014/main" id="{81DD21A3-89E3-40A2-9D07-145989447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91980" y="-37210"/>
            <a:ext cx="1528600" cy="6929142"/>
            <a:chOff x="8291980" y="-37210"/>
            <a:chExt cx="1528600" cy="6929142"/>
          </a:xfrm>
        </p:grpSpPr>
        <p:sp>
          <p:nvSpPr>
            <p:cNvPr id="221" name="Freeform 66">
              <a:extLst>
                <a:ext uri="{FF2B5EF4-FFF2-40B4-BE49-F238E27FC236}">
                  <a16:creationId xmlns:a16="http://schemas.microsoft.com/office/drawing/2014/main" id="{AAA8D351-4D5D-43CA-9EA3-3A209DBA7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19819" y="544717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67">
              <a:extLst>
                <a:ext uri="{FF2B5EF4-FFF2-40B4-BE49-F238E27FC236}">
                  <a16:creationId xmlns:a16="http://schemas.microsoft.com/office/drawing/2014/main" id="{AEB482CE-8502-400F-A587-CEA8BF668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70278" y="4563928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69">
              <a:extLst>
                <a:ext uri="{FF2B5EF4-FFF2-40B4-BE49-F238E27FC236}">
                  <a16:creationId xmlns:a16="http://schemas.microsoft.com/office/drawing/2014/main" id="{B86FDE7E-057E-44EF-9209-38C5CD45C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4222" y="5781319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70">
              <a:extLst>
                <a:ext uri="{FF2B5EF4-FFF2-40B4-BE49-F238E27FC236}">
                  <a16:creationId xmlns:a16="http://schemas.microsoft.com/office/drawing/2014/main" id="{9DAEC7B8-1258-418C-8918-40304A03F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61855" y="6481863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71">
              <a:extLst>
                <a:ext uri="{FF2B5EF4-FFF2-40B4-BE49-F238E27FC236}">
                  <a16:creationId xmlns:a16="http://schemas.microsoft.com/office/drawing/2014/main" id="{7B3E59D7-9F28-4FEB-8725-3474C434C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17887" y="5164941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72">
              <a:extLst>
                <a:ext uri="{FF2B5EF4-FFF2-40B4-BE49-F238E27FC236}">
                  <a16:creationId xmlns:a16="http://schemas.microsoft.com/office/drawing/2014/main" id="{FB6EF793-0487-49E6-ACD6-A61029C0A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14024" y="4896371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74">
              <a:extLst>
                <a:ext uri="{FF2B5EF4-FFF2-40B4-BE49-F238E27FC236}">
                  <a16:creationId xmlns:a16="http://schemas.microsoft.com/office/drawing/2014/main" id="{DDB8BBFA-C9D7-4F60-A252-7ED1743E4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1853" y="617571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85">
              <a:extLst>
                <a:ext uri="{FF2B5EF4-FFF2-40B4-BE49-F238E27FC236}">
                  <a16:creationId xmlns:a16="http://schemas.microsoft.com/office/drawing/2014/main" id="{A0FF6E41-0C56-4070-B2E2-2B584C578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65888" y="670430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88">
              <a:extLst>
                <a:ext uri="{FF2B5EF4-FFF2-40B4-BE49-F238E27FC236}">
                  <a16:creationId xmlns:a16="http://schemas.microsoft.com/office/drawing/2014/main" id="{2BDFC7FA-5D85-4F31-B712-6E0C0D7B0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70114" y="5839432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94">
              <a:extLst>
                <a:ext uri="{FF2B5EF4-FFF2-40B4-BE49-F238E27FC236}">
                  <a16:creationId xmlns:a16="http://schemas.microsoft.com/office/drawing/2014/main" id="{DD1464FA-ADAE-4DB6-A9A6-A809763A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94409" y="5536363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97">
              <a:extLst>
                <a:ext uri="{FF2B5EF4-FFF2-40B4-BE49-F238E27FC236}">
                  <a16:creationId xmlns:a16="http://schemas.microsoft.com/office/drawing/2014/main" id="{A247191C-2FEA-4AA3-9B1B-4F1602D26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38826" y="4845963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01">
              <a:extLst>
                <a:ext uri="{FF2B5EF4-FFF2-40B4-BE49-F238E27FC236}">
                  <a16:creationId xmlns:a16="http://schemas.microsoft.com/office/drawing/2014/main" id="{0D1F9B54-5650-4ADE-8769-818D5AD3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85713" y="5222654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02">
              <a:extLst>
                <a:ext uri="{FF2B5EF4-FFF2-40B4-BE49-F238E27FC236}">
                  <a16:creationId xmlns:a16="http://schemas.microsoft.com/office/drawing/2014/main" id="{1208F64B-D1E2-4308-A921-2791E4D90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81189" y="5886073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03">
              <a:extLst>
                <a:ext uri="{FF2B5EF4-FFF2-40B4-BE49-F238E27FC236}">
                  <a16:creationId xmlns:a16="http://schemas.microsoft.com/office/drawing/2014/main" id="{DD5592E3-A816-49FE-824E-AF5845C5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77133" y="6237935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13">
              <a:extLst>
                <a:ext uri="{FF2B5EF4-FFF2-40B4-BE49-F238E27FC236}">
                  <a16:creationId xmlns:a16="http://schemas.microsoft.com/office/drawing/2014/main" id="{048AF30C-3E40-4065-A7E2-A78D26B05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40039" y="4862651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17">
              <a:extLst>
                <a:ext uri="{FF2B5EF4-FFF2-40B4-BE49-F238E27FC236}">
                  <a16:creationId xmlns:a16="http://schemas.microsoft.com/office/drawing/2014/main" id="{C126D247-0C11-4EAB-BE52-A4D807955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22290" y="6194317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19">
              <a:extLst>
                <a:ext uri="{FF2B5EF4-FFF2-40B4-BE49-F238E27FC236}">
                  <a16:creationId xmlns:a16="http://schemas.microsoft.com/office/drawing/2014/main" id="{171F133F-A692-4513-A861-47BDCCC8F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87702" y="6590592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29">
              <a:extLst>
                <a:ext uri="{FF2B5EF4-FFF2-40B4-BE49-F238E27FC236}">
                  <a16:creationId xmlns:a16="http://schemas.microsoft.com/office/drawing/2014/main" id="{E160D945-C924-441B-827A-C27206D18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36442" y="4802769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36">
              <a:extLst>
                <a:ext uri="{FF2B5EF4-FFF2-40B4-BE49-F238E27FC236}">
                  <a16:creationId xmlns:a16="http://schemas.microsoft.com/office/drawing/2014/main" id="{CE529D6B-DA12-4C21-8816-B7C0655DC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48576" y="5668940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37">
              <a:extLst>
                <a:ext uri="{FF2B5EF4-FFF2-40B4-BE49-F238E27FC236}">
                  <a16:creationId xmlns:a16="http://schemas.microsoft.com/office/drawing/2014/main" id="{8BD20D1C-AFD2-46C5-B874-E1E6575A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17289" y="5418599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8">
              <a:extLst>
                <a:ext uri="{FF2B5EF4-FFF2-40B4-BE49-F238E27FC236}">
                  <a16:creationId xmlns:a16="http://schemas.microsoft.com/office/drawing/2014/main" id="{1553F3A5-DAE1-4BE4-A62C-DC0B2B076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69314" y="5097501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42">
              <a:extLst>
                <a:ext uri="{FF2B5EF4-FFF2-40B4-BE49-F238E27FC236}">
                  <a16:creationId xmlns:a16="http://schemas.microsoft.com/office/drawing/2014/main" id="{87579DF1-0CD1-48D7-9B6C-2B437C7B0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09453" y="4638632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43">
              <a:extLst>
                <a:ext uri="{FF2B5EF4-FFF2-40B4-BE49-F238E27FC236}">
                  <a16:creationId xmlns:a16="http://schemas.microsoft.com/office/drawing/2014/main" id="{51C5165A-A8BD-4E8A-BB51-96ADB4E0C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20947" y="5936916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44">
              <a:extLst>
                <a:ext uri="{FF2B5EF4-FFF2-40B4-BE49-F238E27FC236}">
                  <a16:creationId xmlns:a16="http://schemas.microsoft.com/office/drawing/2014/main" id="{3318A639-15FE-47E4-883D-24F0DAF6B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277388" y="6204012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45">
              <a:extLst>
                <a:ext uri="{FF2B5EF4-FFF2-40B4-BE49-F238E27FC236}">
                  <a16:creationId xmlns:a16="http://schemas.microsoft.com/office/drawing/2014/main" id="{B03EC112-0D5C-48DA-93EE-940B74A62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296697" y="645459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0">
              <a:extLst>
                <a:ext uri="{FF2B5EF4-FFF2-40B4-BE49-F238E27FC236}">
                  <a16:creationId xmlns:a16="http://schemas.microsoft.com/office/drawing/2014/main" id="{69010010-E67A-4065-8312-BE392BB1C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06465" y="4620141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56">
              <a:extLst>
                <a:ext uri="{FF2B5EF4-FFF2-40B4-BE49-F238E27FC236}">
                  <a16:creationId xmlns:a16="http://schemas.microsoft.com/office/drawing/2014/main" id="{E208343E-229A-4E39-AF3B-DAE8625D5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42212" y="4472241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9">
              <a:extLst>
                <a:ext uri="{FF2B5EF4-FFF2-40B4-BE49-F238E27FC236}">
                  <a16:creationId xmlns:a16="http://schemas.microsoft.com/office/drawing/2014/main" id="{E3C0DF2F-3170-4A79-ADAA-4BC015B24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954461" y="1432624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">
              <a:extLst>
                <a:ext uri="{FF2B5EF4-FFF2-40B4-BE49-F238E27FC236}">
                  <a16:creationId xmlns:a16="http://schemas.microsoft.com/office/drawing/2014/main" id="{631A2BD3-8DA4-49DA-961C-2A84252DD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941159" y="322950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">
              <a:extLst>
                <a:ext uri="{FF2B5EF4-FFF2-40B4-BE49-F238E27FC236}">
                  <a16:creationId xmlns:a16="http://schemas.microsoft.com/office/drawing/2014/main" id="{B3462A74-8748-4CC2-A7DC-0F765B734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941016" y="7138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6">
              <a:extLst>
                <a:ext uri="{FF2B5EF4-FFF2-40B4-BE49-F238E27FC236}">
                  <a16:creationId xmlns:a16="http://schemas.microsoft.com/office/drawing/2014/main" id="{3FD72CB2-5280-4C42-ABD9-AC2202E75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961472" y="644127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7">
              <a:extLst>
                <a:ext uri="{FF2B5EF4-FFF2-40B4-BE49-F238E27FC236}">
                  <a16:creationId xmlns:a16="http://schemas.microsoft.com/office/drawing/2014/main" id="{7BB6BA01-F7D6-431B-97F7-2DAD44DF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980833" y="1216696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8">
              <a:extLst>
                <a:ext uri="{FF2B5EF4-FFF2-40B4-BE49-F238E27FC236}">
                  <a16:creationId xmlns:a16="http://schemas.microsoft.com/office/drawing/2014/main" id="{6CBFA44B-13FA-4E01-8EC8-3C2E03DC7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950443" y="899250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30">
              <a:extLst>
                <a:ext uri="{FF2B5EF4-FFF2-40B4-BE49-F238E27FC236}">
                  <a16:creationId xmlns:a16="http://schemas.microsoft.com/office/drawing/2014/main" id="{0B5F8AEE-90EF-4529-B573-77F764D89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9003457" y="358265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43">
              <a:extLst>
                <a:ext uri="{FF2B5EF4-FFF2-40B4-BE49-F238E27FC236}">
                  <a16:creationId xmlns:a16="http://schemas.microsoft.com/office/drawing/2014/main" id="{56BAE621-EB8E-4E88-9B1A-F840BFE65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646386" y="15543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51">
              <a:extLst>
                <a:ext uri="{FF2B5EF4-FFF2-40B4-BE49-F238E27FC236}">
                  <a16:creationId xmlns:a16="http://schemas.microsoft.com/office/drawing/2014/main" id="{14B4DED6-A4BF-4F3B-B1FC-82825676B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626436" y="214665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53">
              <a:extLst>
                <a:ext uri="{FF2B5EF4-FFF2-40B4-BE49-F238E27FC236}">
                  <a16:creationId xmlns:a16="http://schemas.microsoft.com/office/drawing/2014/main" id="{2D8ABAA9-E978-42EE-9895-4A97F33EA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629528" y="497225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55">
              <a:extLst>
                <a:ext uri="{FF2B5EF4-FFF2-40B4-BE49-F238E27FC236}">
                  <a16:creationId xmlns:a16="http://schemas.microsoft.com/office/drawing/2014/main" id="{8CC1825B-07E8-4D9A-99FC-AF22F9D7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644452" y="744773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57">
              <a:extLst>
                <a:ext uri="{FF2B5EF4-FFF2-40B4-BE49-F238E27FC236}">
                  <a16:creationId xmlns:a16="http://schemas.microsoft.com/office/drawing/2014/main" id="{C48670A5-7175-4E13-BCF9-70B92BFB7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697635" y="1075735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60">
              <a:extLst>
                <a:ext uri="{FF2B5EF4-FFF2-40B4-BE49-F238E27FC236}">
                  <a16:creationId xmlns:a16="http://schemas.microsoft.com/office/drawing/2014/main" id="{7C6039CA-A1B7-4086-B035-CF1A0B147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672731" y="1349082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61">
              <a:extLst>
                <a:ext uri="{FF2B5EF4-FFF2-40B4-BE49-F238E27FC236}">
                  <a16:creationId xmlns:a16="http://schemas.microsoft.com/office/drawing/2014/main" id="{BCF25F37-4F50-4174-88D1-A3A43F614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609140" y="1546137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79">
              <a:extLst>
                <a:ext uri="{FF2B5EF4-FFF2-40B4-BE49-F238E27FC236}">
                  <a16:creationId xmlns:a16="http://schemas.microsoft.com/office/drawing/2014/main" id="{F014AE29-4A4C-418D-8D72-233AECCE7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329384" y="55915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80">
              <a:extLst>
                <a:ext uri="{FF2B5EF4-FFF2-40B4-BE49-F238E27FC236}">
                  <a16:creationId xmlns:a16="http://schemas.microsoft.com/office/drawing/2014/main" id="{169B666F-51A1-4D47-851D-BF226C536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314218" y="35901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81">
              <a:extLst>
                <a:ext uri="{FF2B5EF4-FFF2-40B4-BE49-F238E27FC236}">
                  <a16:creationId xmlns:a16="http://schemas.microsoft.com/office/drawing/2014/main" id="{1D47E7BB-91A2-4C01-848C-7528FB8DC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333172" y="1519535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82">
              <a:extLst>
                <a:ext uri="{FF2B5EF4-FFF2-40B4-BE49-F238E27FC236}">
                  <a16:creationId xmlns:a16="http://schemas.microsoft.com/office/drawing/2014/main" id="{E8C443E6-6590-4FA5-9143-C734D59DC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326924" y="1293585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83">
              <a:extLst>
                <a:ext uri="{FF2B5EF4-FFF2-40B4-BE49-F238E27FC236}">
                  <a16:creationId xmlns:a16="http://schemas.microsoft.com/office/drawing/2014/main" id="{8AE369CB-90BC-49E0-84E4-E46339759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307571" y="1004569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89">
              <a:extLst>
                <a:ext uri="{FF2B5EF4-FFF2-40B4-BE49-F238E27FC236}">
                  <a16:creationId xmlns:a16="http://schemas.microsoft.com/office/drawing/2014/main" id="{5ED5642D-E343-41C8-8FF3-3368A8660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297017" y="69781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90">
              <a:extLst>
                <a:ext uri="{FF2B5EF4-FFF2-40B4-BE49-F238E27FC236}">
                  <a16:creationId xmlns:a16="http://schemas.microsoft.com/office/drawing/2014/main" id="{BDD03E24-B855-4A54-9C06-9665F8E96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395893" y="1490622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67">
              <a:extLst>
                <a:ext uri="{FF2B5EF4-FFF2-40B4-BE49-F238E27FC236}">
                  <a16:creationId xmlns:a16="http://schemas.microsoft.com/office/drawing/2014/main" id="{848689DE-6125-48D4-B23B-C11B279BB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8432" y="4387457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69">
              <a:extLst>
                <a:ext uri="{FF2B5EF4-FFF2-40B4-BE49-F238E27FC236}">
                  <a16:creationId xmlns:a16="http://schemas.microsoft.com/office/drawing/2014/main" id="{46199DCA-DE0A-48FF-A52C-2018E8226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45861" y="1724276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70">
              <a:extLst>
                <a:ext uri="{FF2B5EF4-FFF2-40B4-BE49-F238E27FC236}">
                  <a16:creationId xmlns:a16="http://schemas.microsoft.com/office/drawing/2014/main" id="{775834B5-5FB0-40F8-9647-235668528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32893" y="6709830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72">
              <a:extLst>
                <a:ext uri="{FF2B5EF4-FFF2-40B4-BE49-F238E27FC236}">
                  <a16:creationId xmlns:a16="http://schemas.microsoft.com/office/drawing/2014/main" id="{ECFB018C-DD47-4696-8B9B-07CDF9588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93634" y="4396166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74">
              <a:extLst>
                <a:ext uri="{FF2B5EF4-FFF2-40B4-BE49-F238E27FC236}">
                  <a16:creationId xmlns:a16="http://schemas.microsoft.com/office/drawing/2014/main" id="{11EDC0DC-5A85-46AC-8BED-7D38E17068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32935" y="1856844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5">
              <a:extLst>
                <a:ext uri="{FF2B5EF4-FFF2-40B4-BE49-F238E27FC236}">
                  <a16:creationId xmlns:a16="http://schemas.microsoft.com/office/drawing/2014/main" id="{7004EAD8-5E6C-4CFF-941B-AE605131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3579" y="18607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94">
              <a:extLst>
                <a:ext uri="{FF2B5EF4-FFF2-40B4-BE49-F238E27FC236}">
                  <a16:creationId xmlns:a16="http://schemas.microsoft.com/office/drawing/2014/main" id="{0FF8C73D-D6AF-4B1E-BB26-87F8D1775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77888" y="535183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97">
              <a:extLst>
                <a:ext uri="{FF2B5EF4-FFF2-40B4-BE49-F238E27FC236}">
                  <a16:creationId xmlns:a16="http://schemas.microsoft.com/office/drawing/2014/main" id="{19531B98-B25F-47ED-80F3-159B0FD34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22305" y="4661437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01">
              <a:extLst>
                <a:ext uri="{FF2B5EF4-FFF2-40B4-BE49-F238E27FC236}">
                  <a16:creationId xmlns:a16="http://schemas.microsoft.com/office/drawing/2014/main" id="{3927587C-48BE-4C09-A373-4BFA0950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69192" y="5038128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02">
              <a:extLst>
                <a:ext uri="{FF2B5EF4-FFF2-40B4-BE49-F238E27FC236}">
                  <a16:creationId xmlns:a16="http://schemas.microsoft.com/office/drawing/2014/main" id="{54BF0E22-8EFF-42D3-A6B2-FC2A731A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64668" y="5701547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03">
              <a:extLst>
                <a:ext uri="{FF2B5EF4-FFF2-40B4-BE49-F238E27FC236}">
                  <a16:creationId xmlns:a16="http://schemas.microsoft.com/office/drawing/2014/main" id="{00A35FA3-6CF4-4A02-BEA3-6715AA8D6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4435" y="6021690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13">
              <a:extLst>
                <a:ext uri="{FF2B5EF4-FFF2-40B4-BE49-F238E27FC236}">
                  <a16:creationId xmlns:a16="http://schemas.microsoft.com/office/drawing/2014/main" id="{083555EE-EF8E-44C8-9139-F1A30E6B1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3518" y="4741733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17">
              <a:extLst>
                <a:ext uri="{FF2B5EF4-FFF2-40B4-BE49-F238E27FC236}">
                  <a16:creationId xmlns:a16="http://schemas.microsoft.com/office/drawing/2014/main" id="{5E3313E5-10AE-4E45-9EA0-BA3DF9068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05769" y="6073399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18">
              <a:extLst>
                <a:ext uri="{FF2B5EF4-FFF2-40B4-BE49-F238E27FC236}">
                  <a16:creationId xmlns:a16="http://schemas.microsoft.com/office/drawing/2014/main" id="{64FFF72C-8DCF-4F70-9B1C-4F380379B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6415" y="666270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19">
              <a:extLst>
                <a:ext uri="{FF2B5EF4-FFF2-40B4-BE49-F238E27FC236}">
                  <a16:creationId xmlns:a16="http://schemas.microsoft.com/office/drawing/2014/main" id="{E8089DF1-64F1-4F2A-9C46-ECE2E7E67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9076" y="6439582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29">
              <a:extLst>
                <a:ext uri="{FF2B5EF4-FFF2-40B4-BE49-F238E27FC236}">
                  <a16:creationId xmlns:a16="http://schemas.microsoft.com/office/drawing/2014/main" id="{27AF528E-88C9-4E87-ABB1-825C2A2CA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6554" y="4820640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36">
              <a:extLst>
                <a:ext uri="{FF2B5EF4-FFF2-40B4-BE49-F238E27FC236}">
                  <a16:creationId xmlns:a16="http://schemas.microsoft.com/office/drawing/2014/main" id="{B1F34CF0-8C28-4533-AA14-72AD1900B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32055" y="5668538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37">
              <a:extLst>
                <a:ext uri="{FF2B5EF4-FFF2-40B4-BE49-F238E27FC236}">
                  <a16:creationId xmlns:a16="http://schemas.microsoft.com/office/drawing/2014/main" id="{A929C9D6-678C-4829-89EF-97AFD34BD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4875" y="5363445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38">
              <a:extLst>
                <a:ext uri="{FF2B5EF4-FFF2-40B4-BE49-F238E27FC236}">
                  <a16:creationId xmlns:a16="http://schemas.microsoft.com/office/drawing/2014/main" id="{728677D7-63E6-4413-8054-8132F599B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52793" y="5097099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39">
              <a:extLst>
                <a:ext uri="{FF2B5EF4-FFF2-40B4-BE49-F238E27FC236}">
                  <a16:creationId xmlns:a16="http://schemas.microsoft.com/office/drawing/2014/main" id="{69FCAD2C-1B01-463B-A1F3-C13B5B7F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04837" y="6762614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42">
              <a:extLst>
                <a:ext uri="{FF2B5EF4-FFF2-40B4-BE49-F238E27FC236}">
                  <a16:creationId xmlns:a16="http://schemas.microsoft.com/office/drawing/2014/main" id="{DA7C3B82-BE34-435B-A8AF-94CFC67F4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92932" y="4638230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43">
              <a:extLst>
                <a:ext uri="{FF2B5EF4-FFF2-40B4-BE49-F238E27FC236}">
                  <a16:creationId xmlns:a16="http://schemas.microsoft.com/office/drawing/2014/main" id="{E78D7EBF-97D3-494A-B8C5-16D0EBAD4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04426" y="5936514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44">
              <a:extLst>
                <a:ext uri="{FF2B5EF4-FFF2-40B4-BE49-F238E27FC236}">
                  <a16:creationId xmlns:a16="http://schemas.microsoft.com/office/drawing/2014/main" id="{404AAB51-E7C1-42C7-B43E-C3AB9D246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60867" y="6203610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45">
              <a:extLst>
                <a:ext uri="{FF2B5EF4-FFF2-40B4-BE49-F238E27FC236}">
                  <a16:creationId xmlns:a16="http://schemas.microsoft.com/office/drawing/2014/main" id="{92DFEC0E-AB50-4730-A8AA-A075E0615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80176" y="6454191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5332409A-2BDB-455A-BD8C-2E3847328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31531" y="4540603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66">
              <a:extLst>
                <a:ext uri="{FF2B5EF4-FFF2-40B4-BE49-F238E27FC236}">
                  <a16:creationId xmlns:a16="http://schemas.microsoft.com/office/drawing/2014/main" id="{330BE449-1F6C-4A7D-9C3B-E76B61373F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46410" y="1778283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9">
              <a:extLst>
                <a:ext uri="{FF2B5EF4-FFF2-40B4-BE49-F238E27FC236}">
                  <a16:creationId xmlns:a16="http://schemas.microsoft.com/office/drawing/2014/main" id="{FCEC9272-47CF-4EAE-A08B-2EF63D65A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26153" y="1588032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74">
              <a:extLst>
                <a:ext uri="{FF2B5EF4-FFF2-40B4-BE49-F238E27FC236}">
                  <a16:creationId xmlns:a16="http://schemas.microsoft.com/office/drawing/2014/main" id="{3041EDD4-19D0-4220-B3D9-5FCB27CE9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5268" y="18033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87">
              <a:extLst>
                <a:ext uri="{FF2B5EF4-FFF2-40B4-BE49-F238E27FC236}">
                  <a16:creationId xmlns:a16="http://schemas.microsoft.com/office/drawing/2014/main" id="{8A14A123-7D0D-4DC8-8B1F-A66AB33FA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9094" y="1592912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94">
              <a:extLst>
                <a:ext uri="{FF2B5EF4-FFF2-40B4-BE49-F238E27FC236}">
                  <a16:creationId xmlns:a16="http://schemas.microsoft.com/office/drawing/2014/main" id="{2030087C-1C32-4524-9EC8-A6C959ACE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5222" y="-16242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02">
              <a:extLst>
                <a:ext uri="{FF2B5EF4-FFF2-40B4-BE49-F238E27FC236}">
                  <a16:creationId xmlns:a16="http://schemas.microsoft.com/office/drawing/2014/main" id="{99B7905C-12E5-4698-BD4D-1DCCEBAD8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2002" y="353940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03">
              <a:extLst>
                <a:ext uri="{FF2B5EF4-FFF2-40B4-BE49-F238E27FC236}">
                  <a16:creationId xmlns:a16="http://schemas.microsoft.com/office/drawing/2014/main" id="{35C7C831-B97B-4B80-BDBE-2C4875CDD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1769" y="674083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17">
              <a:extLst>
                <a:ext uri="{FF2B5EF4-FFF2-40B4-BE49-F238E27FC236}">
                  <a16:creationId xmlns:a16="http://schemas.microsoft.com/office/drawing/2014/main" id="{C20C0AFA-B347-4C14-AAC2-613B1600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73103" y="725792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18">
              <a:extLst>
                <a:ext uri="{FF2B5EF4-FFF2-40B4-BE49-F238E27FC236}">
                  <a16:creationId xmlns:a16="http://schemas.microsoft.com/office/drawing/2014/main" id="{F5CB8ACF-C187-4C42-9B63-F951655A7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44001" y="13276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19">
              <a:extLst>
                <a:ext uri="{FF2B5EF4-FFF2-40B4-BE49-F238E27FC236}">
                  <a16:creationId xmlns:a16="http://schemas.microsoft.com/office/drawing/2014/main" id="{4976B363-CBE4-4E9E-B5EC-C70CEB96D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26410" y="1091975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36">
              <a:extLst>
                <a:ext uri="{FF2B5EF4-FFF2-40B4-BE49-F238E27FC236}">
                  <a16:creationId xmlns:a16="http://schemas.microsoft.com/office/drawing/2014/main" id="{658B0B95-41C6-485C-9E9A-28792903A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07340" y="384541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37">
              <a:extLst>
                <a:ext uri="{FF2B5EF4-FFF2-40B4-BE49-F238E27FC236}">
                  <a16:creationId xmlns:a16="http://schemas.microsoft.com/office/drawing/2014/main" id="{538500B6-933F-44F9-9C7D-8D152455B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0160" y="79448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39">
              <a:extLst>
                <a:ext uri="{FF2B5EF4-FFF2-40B4-BE49-F238E27FC236}">
                  <a16:creationId xmlns:a16="http://schemas.microsoft.com/office/drawing/2014/main" id="{6EA55EB3-0E03-48E4-8EDA-7ECEDA63E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80534" y="1526329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581B9ABA-B536-4F1D-A766-D585E0F12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9711" y="65251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44">
              <a:extLst>
                <a:ext uri="{FF2B5EF4-FFF2-40B4-BE49-F238E27FC236}">
                  <a16:creationId xmlns:a16="http://schemas.microsoft.com/office/drawing/2014/main" id="{86601D24-0C68-41F1-97EB-69DAAB25C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36152" y="919613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45">
              <a:extLst>
                <a:ext uri="{FF2B5EF4-FFF2-40B4-BE49-F238E27FC236}">
                  <a16:creationId xmlns:a16="http://schemas.microsoft.com/office/drawing/2014/main" id="{CBC708B2-18FC-4108-8CC5-3DA4634AB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5461" y="1170194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CA45B5F-78A3-4613-B0F7-DF053A43E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4"/>
    </mc:Choice>
    <mc:Fallback xmlns="">
      <p:transition spd="slow" advTm="5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2ACF6A-CC00-4C6F-B0BA-8D981CDB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22" y="498507"/>
            <a:ext cx="6188277" cy="13728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800" dirty="0"/>
              <a:t>Die Bedeutung von </a:t>
            </a:r>
            <a:r>
              <a:rPr lang="de-DE" sz="2800" dirty="0" err="1"/>
              <a:t>Social</a:t>
            </a:r>
            <a:r>
              <a:rPr lang="de-DE" sz="2800" dirty="0"/>
              <a:t> Media Marketing</a:t>
            </a:r>
            <a:br>
              <a:rPr lang="de-DE" sz="2800" dirty="0"/>
            </a:br>
            <a:endParaRPr lang="de-DE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3EC256-5633-414E-89A7-4DF1780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975" y="42050"/>
            <a:ext cx="1319321" cy="6804850"/>
            <a:chOff x="1744975" y="42050"/>
            <a:chExt cx="1319321" cy="6804850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3792" y="47283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4562" y="66894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6934" y="8999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1593" y="113778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96052" y="46436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6021" y="118352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1720" y="63356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547" y="113428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9444" y="38573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30146" y="9545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94226" y="459880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991372" y="46712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721306" y="467236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7458" y="441007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4176" y="5651651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18389" y="62433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35281" y="59847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5443" y="646897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22723" y="673426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9835" y="57007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385" y="574829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6293" y="60187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8102" y="60623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83208" y="671013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54120" y="626268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220" y="20699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3403" y="673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84" y="596758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0283" y="573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1968" y="546537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8820" y="6232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85974" y="648157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91453" y="669893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43184" y="607798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4739" y="585265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9192" y="56181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65791" y="635313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78761" y="6639984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994" y="60917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44939" y="558461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8684" y="64186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730" y="588242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27" y="140523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72457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5170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21480" y="122198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2483" y="93460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160" y="138958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043" y="110734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4122" y="55150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51027" y="76522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39067" y="258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2681" y="9468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07625" y="116352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2943" y="136288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02256" y="11556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8542" y="79706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00545" y="85049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1375" y="11217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2255" y="52860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19382" y="66888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6051" y="549204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626" y="65158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6458" y="1405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38545" y="486074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67650" y="54373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31376" y="140483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38486" y="30146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9036" y="488697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123" y="251274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9867" y="413651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954" y="230319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350" y="276316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5237" y="516057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32444" y="209860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42413" y="175259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78112" y="22053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88286" y="433198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55836" y="195750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2264" y="477891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593" y="17133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89795" y="163916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71381" y="524416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42915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17353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2997" y="49887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9942" y="27692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1083" y="52111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55867" y="5837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9643" y="219595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398" y="250464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024" y="19732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9073" y="166645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44017" y="273529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20676" y="509134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76473" y="534494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54934" y="23688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36937" y="24222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27767" y="168394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73414" y="198099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0943" y="533833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76608" y="51742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4878" y="187323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97991" y="3097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27887" y="98012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38DB37-4C8D-4078-9398-A3EDF6316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22" y="2055766"/>
            <a:ext cx="6188277" cy="39439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Durch </a:t>
            </a:r>
            <a:r>
              <a:rPr lang="de-DE" dirty="0" err="1"/>
              <a:t>Social</a:t>
            </a:r>
            <a:r>
              <a:rPr lang="de-DE" dirty="0"/>
              <a:t> Media wie Instagram, Facebook (</a:t>
            </a:r>
            <a:r>
              <a:rPr lang="de-DE" dirty="0" err="1"/>
              <a:t>Meta</a:t>
            </a:r>
            <a:r>
              <a:rPr lang="de-DE" dirty="0"/>
              <a:t>), Twitter, </a:t>
            </a:r>
            <a:r>
              <a:rPr lang="de-DE" dirty="0" err="1"/>
              <a:t>TikTok</a:t>
            </a:r>
            <a:r>
              <a:rPr lang="de-DE" dirty="0"/>
              <a:t> ist die Kommunikation mit potenziellen Kunden unumgänglich für Unternehmen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Man kann dabei zwischen zwei verschiedenen Strategien unterscheiden </a:t>
            </a:r>
          </a:p>
        </p:txBody>
      </p:sp>
      <p:pic>
        <p:nvPicPr>
          <p:cNvPr id="6" name="Grafik 5" descr="Laptop mit einfarbiger Füllung">
            <a:extLst>
              <a:ext uri="{FF2B5EF4-FFF2-40B4-BE49-F238E27FC236}">
                <a16:creationId xmlns:a16="http://schemas.microsoft.com/office/drawing/2014/main" id="{C97BE646-466D-456C-8C79-3D55AFA0D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0355" y="2784595"/>
            <a:ext cx="1913641" cy="1913641"/>
          </a:xfrm>
          <a:prstGeom prst="rect">
            <a:avLst/>
          </a:prstGeom>
        </p:spPr>
      </p:pic>
      <p:pic>
        <p:nvPicPr>
          <p:cNvPr id="9" name="Grafik 8" descr="Smartphone Silhouette">
            <a:extLst>
              <a:ext uri="{FF2B5EF4-FFF2-40B4-BE49-F238E27FC236}">
                <a16:creationId xmlns:a16="http://schemas.microsoft.com/office/drawing/2014/main" id="{D9F630C1-CDE8-4079-8B7A-C6A78167D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4572" y="1359469"/>
            <a:ext cx="1675972" cy="167597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9328E3E-1471-48A1-B96D-FD441DA303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40"/>
    </mc:Choice>
    <mc:Fallback xmlns="">
      <p:transition spd="slow" advTm="23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5F819-5390-4DF5-A026-5CD4483E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Social</a:t>
            </a:r>
            <a:r>
              <a:rPr lang="de-DE" dirty="0"/>
              <a:t> Media Strategien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D663BD-DD20-4B36-8163-952754B3B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Aktiver Ansatz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BF191F-E488-4CD4-97E5-16DB54438B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In Kommunikation mit den potenziellen Kunden treten</a:t>
            </a:r>
          </a:p>
          <a:p>
            <a:pPr fontAlgn="base"/>
            <a:r>
              <a:rPr lang="de-DE" dirty="0"/>
              <a:t>Mit Kunden diskutieren und eigene Werbemittel auf der Plattform „kreieren und platzieren. </a:t>
            </a:r>
            <a:r>
              <a:rPr lang="de-DE" baseline="30000" dirty="0"/>
              <a:t>[1]</a:t>
            </a:r>
            <a:br>
              <a:rPr lang="de-DE" dirty="0"/>
            </a:b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1090E3-4780-4D2F-869A-E48A1963E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Passiver Ansatz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05055B-AD70-4CEE-83A3-19448D9CBC1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 dirty="0"/>
              <a:t>Zuhören und Kundenstimmen sammeln</a:t>
            </a:r>
          </a:p>
          <a:p>
            <a:r>
              <a:rPr lang="de-DE" dirty="0"/>
              <a:t>Informationen über die eigenen Produkte/Dienstleistungen oder Unternehmensaktivitäten sammeln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72A6DB9-830F-4DFC-BD29-FE305EBCDE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34"/>
    </mc:Choice>
    <mc:Fallback xmlns="">
      <p:transition spd="slow" advTm="29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29" name="Rectangle 6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DA16EB2-8F47-4759-A206-DA4D0FF3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0250C71-2945-4B85-820A-12063A5D6371}"/>
              </a:ext>
            </a:extLst>
          </p:cNvPr>
          <p:cNvSpPr txBox="1"/>
          <p:nvPr/>
        </p:nvSpPr>
        <p:spPr>
          <a:xfrm>
            <a:off x="2058417" y="155727"/>
            <a:ext cx="8238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+mj-lt"/>
              </a:rPr>
              <a:t>Ziele des</a:t>
            </a:r>
          </a:p>
          <a:p>
            <a:r>
              <a:rPr lang="de-DE" sz="5400" dirty="0">
                <a:latin typeface="+mj-lt"/>
              </a:rPr>
              <a:t> </a:t>
            </a:r>
            <a:r>
              <a:rPr lang="de-DE" sz="5400" dirty="0" err="1">
                <a:latin typeface="+mj-lt"/>
              </a:rPr>
              <a:t>Social</a:t>
            </a:r>
            <a:r>
              <a:rPr lang="de-DE" sz="5400" dirty="0">
                <a:latin typeface="+mj-lt"/>
              </a:rPr>
              <a:t> Media Marketing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BAF2AC6-C53B-4077-837D-462E182A7A1F}"/>
              </a:ext>
            </a:extLst>
          </p:cNvPr>
          <p:cNvSpPr/>
          <p:nvPr/>
        </p:nvSpPr>
        <p:spPr>
          <a:xfrm>
            <a:off x="571500" y="2571610"/>
            <a:ext cx="3263900" cy="1972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Image aufbauen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338A24E-B332-48ED-A8A2-01A2E9128B08}"/>
              </a:ext>
            </a:extLst>
          </p:cNvPr>
          <p:cNvSpPr/>
          <p:nvPr/>
        </p:nvSpPr>
        <p:spPr>
          <a:xfrm>
            <a:off x="4916573" y="2571610"/>
            <a:ext cx="2954365" cy="202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Bekanntheit steigern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4D84EC2-C9D2-48E0-862C-A2F29D734F59}"/>
              </a:ext>
            </a:extLst>
          </p:cNvPr>
          <p:cNvSpPr/>
          <p:nvPr/>
        </p:nvSpPr>
        <p:spPr>
          <a:xfrm>
            <a:off x="8800640" y="2534243"/>
            <a:ext cx="2954365" cy="2003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Kundensupport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2DB6A33-21D7-471F-AA4B-E57238699E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09"/>
    </mc:Choice>
    <mc:Fallback>
      <p:transition spd="slow" advTm="24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B7C56-A568-46FB-A512-0EBFE1D3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Ablaufplan für den Einsatz</a:t>
            </a:r>
            <a:br>
              <a:rPr lang="de-DE" dirty="0"/>
            </a:br>
            <a:r>
              <a:rPr lang="de-DE" dirty="0"/>
              <a:t> von </a:t>
            </a:r>
            <a:r>
              <a:rPr lang="de-DE" dirty="0" err="1"/>
              <a:t>Social</a:t>
            </a:r>
            <a:r>
              <a:rPr lang="de-DE" dirty="0"/>
              <a:t> Media Marketing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833382-FC60-4222-9CE3-720FC2C63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661FDF7-3F8B-4707-B50C-552C6D31986A}"/>
              </a:ext>
            </a:extLst>
          </p:cNvPr>
          <p:cNvSpPr/>
          <p:nvPr/>
        </p:nvSpPr>
        <p:spPr>
          <a:xfrm>
            <a:off x="1069848" y="2527300"/>
            <a:ext cx="9890043" cy="3175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9CF5AAB1-CBE6-45DE-9292-22436497CA34}"/>
              </a:ext>
            </a:extLst>
          </p:cNvPr>
          <p:cNvSpPr/>
          <p:nvPr/>
        </p:nvSpPr>
        <p:spPr>
          <a:xfrm>
            <a:off x="1069848" y="3596640"/>
            <a:ext cx="2029251" cy="1341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0A2C37C1-3564-47FB-9129-937CADE4239F}"/>
              </a:ext>
            </a:extLst>
          </p:cNvPr>
          <p:cNvSpPr/>
          <p:nvPr/>
        </p:nvSpPr>
        <p:spPr>
          <a:xfrm>
            <a:off x="3359804" y="3572510"/>
            <a:ext cx="2090928" cy="1341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DF41B99B-7AC8-4F05-BDCD-623EAFCBDF42}"/>
              </a:ext>
            </a:extLst>
          </p:cNvPr>
          <p:cNvSpPr/>
          <p:nvPr/>
        </p:nvSpPr>
        <p:spPr>
          <a:xfrm>
            <a:off x="5585431" y="3596640"/>
            <a:ext cx="2090928" cy="131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8601E9E4-6C8F-4F64-AB0B-1185D15B85AF}"/>
              </a:ext>
            </a:extLst>
          </p:cNvPr>
          <p:cNvSpPr/>
          <p:nvPr/>
        </p:nvSpPr>
        <p:spPr>
          <a:xfrm>
            <a:off x="7874061" y="3583940"/>
            <a:ext cx="2090928" cy="131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ABDFC55-164C-4D29-8088-329B272DB63D}"/>
              </a:ext>
            </a:extLst>
          </p:cNvPr>
          <p:cNvSpPr txBox="1"/>
          <p:nvPr/>
        </p:nvSpPr>
        <p:spPr>
          <a:xfrm>
            <a:off x="1232109" y="3797300"/>
            <a:ext cx="1866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Zielgruppe festlegen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E07600F-27B5-4957-A0AE-07292A84C9F6}"/>
              </a:ext>
            </a:extLst>
          </p:cNvPr>
          <p:cNvSpPr txBox="1"/>
          <p:nvPr/>
        </p:nvSpPr>
        <p:spPr>
          <a:xfrm>
            <a:off x="3603339" y="3655605"/>
            <a:ext cx="1699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1-2 Soziale Netzwerke auswählen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D95D216-2B4F-4086-A0B6-5723B19A151F}"/>
              </a:ext>
            </a:extLst>
          </p:cNvPr>
          <p:cNvSpPr txBox="1"/>
          <p:nvPr/>
        </p:nvSpPr>
        <p:spPr>
          <a:xfrm>
            <a:off x="5990267" y="3749867"/>
            <a:ext cx="1540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Upload-Plan erstellen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DB4B14-26E0-48F7-A9B6-EB77C7D2CBF7}"/>
              </a:ext>
            </a:extLst>
          </p:cNvPr>
          <p:cNvSpPr txBox="1"/>
          <p:nvPr/>
        </p:nvSpPr>
        <p:spPr>
          <a:xfrm>
            <a:off x="8286631" y="3766899"/>
            <a:ext cx="163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Werbung schalten</a:t>
            </a:r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CE9AED62-B8BB-4FC9-9877-0072B2A8D3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9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27"/>
    </mc:Choice>
    <mc:Fallback xmlns="">
      <p:transition spd="slow" advTm="55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17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8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38" name="Rectangle 237">
            <a:extLst>
              <a:ext uri="{FF2B5EF4-FFF2-40B4-BE49-F238E27FC236}">
                <a16:creationId xmlns:a16="http://schemas.microsoft.com/office/drawing/2014/main" id="{945D478C-A9A5-4832-89D8-70360771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0FB7F7C0-216C-466B-8AF5-7744BB34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1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228EB0-D785-4BDA-A2D4-5D416646BFF4}"/>
              </a:ext>
            </a:extLst>
          </p:cNvPr>
          <p:cNvSpPr txBox="1"/>
          <p:nvPr/>
        </p:nvSpPr>
        <p:spPr>
          <a:xfrm>
            <a:off x="203153" y="417897"/>
            <a:ext cx="6045577" cy="116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Kennzahlen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zur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Ermittlung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Erfolges</a:t>
            </a: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25" name="Group 241">
            <a:extLst>
              <a:ext uri="{FF2B5EF4-FFF2-40B4-BE49-F238E27FC236}">
                <a16:creationId xmlns:a16="http://schemas.microsoft.com/office/drawing/2014/main" id="{5020A6AE-B717-4124-91F1-AB61221C7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1055" y="-4534"/>
            <a:ext cx="778194" cy="6834534"/>
            <a:chOff x="5721055" y="-4534"/>
            <a:chExt cx="778194" cy="6834534"/>
          </a:xfrm>
        </p:grpSpPr>
        <p:sp>
          <p:nvSpPr>
            <p:cNvPr id="243" name="Freeform 8">
              <a:extLst>
                <a:ext uri="{FF2B5EF4-FFF2-40B4-BE49-F238E27FC236}">
                  <a16:creationId xmlns:a16="http://schemas.microsoft.com/office/drawing/2014/main" id="{A2B0F4FD-3823-42B3-950C-03F9CBC51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6590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">
              <a:extLst>
                <a:ext uri="{FF2B5EF4-FFF2-40B4-BE49-F238E27FC236}">
                  <a16:creationId xmlns:a16="http://schemas.microsoft.com/office/drawing/2014/main" id="{426C99B0-870A-4702-9F5F-4459EF213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3615" y="152241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11D4FA37-ADE6-45F4-AF91-AB50C4100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7545" y="666438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8">
              <a:extLst>
                <a:ext uri="{FF2B5EF4-FFF2-40B4-BE49-F238E27FC236}">
                  <a16:creationId xmlns:a16="http://schemas.microsoft.com/office/drawing/2014/main" id="{D07613C1-CC87-4032-B649-4A49D0834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90959" y="40969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9">
              <a:extLst>
                <a:ext uri="{FF2B5EF4-FFF2-40B4-BE49-F238E27FC236}">
                  <a16:creationId xmlns:a16="http://schemas.microsoft.com/office/drawing/2014/main" id="{8479CDC1-5BCA-4A67-9DF5-9513EEE49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0877" y="209657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0">
              <a:extLst>
                <a:ext uri="{FF2B5EF4-FFF2-40B4-BE49-F238E27FC236}">
                  <a16:creationId xmlns:a16="http://schemas.microsoft.com/office/drawing/2014/main" id="{1EEA2AC4-D6A7-4B7B-932E-1D6D26846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65640" y="229412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">
              <a:extLst>
                <a:ext uri="{FF2B5EF4-FFF2-40B4-BE49-F238E27FC236}">
                  <a16:creationId xmlns:a16="http://schemas.microsoft.com/office/drawing/2014/main" id="{2FBF34A8-BE86-423A-BCE9-2E928D4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4979" y="112397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">
              <a:extLst>
                <a:ext uri="{FF2B5EF4-FFF2-40B4-BE49-F238E27FC236}">
                  <a16:creationId xmlns:a16="http://schemas.microsoft.com/office/drawing/2014/main" id="{9FEE8137-C904-47D2-8922-093ABE0D8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48666" y="91140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6">
              <a:extLst>
                <a:ext uri="{FF2B5EF4-FFF2-40B4-BE49-F238E27FC236}">
                  <a16:creationId xmlns:a16="http://schemas.microsoft.com/office/drawing/2014/main" id="{1AD01E09-0A63-4683-B8DC-2A5969A19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5890" y="1395113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7">
              <a:extLst>
                <a:ext uri="{FF2B5EF4-FFF2-40B4-BE49-F238E27FC236}">
                  <a16:creationId xmlns:a16="http://schemas.microsoft.com/office/drawing/2014/main" id="{39FDBC61-D90E-4D14-87BD-116805F62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6366" y="1832215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8">
              <a:extLst>
                <a:ext uri="{FF2B5EF4-FFF2-40B4-BE49-F238E27FC236}">
                  <a16:creationId xmlns:a16="http://schemas.microsoft.com/office/drawing/2014/main" id="{E69FE8D2-E9F3-4F4F-8D6B-67378D75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3450" y="160962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30">
              <a:extLst>
                <a:ext uri="{FF2B5EF4-FFF2-40B4-BE49-F238E27FC236}">
                  <a16:creationId xmlns:a16="http://schemas.microsoft.com/office/drawing/2014/main" id="{32B6BAD6-38C4-47DC-A947-5967E513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8700" y="1152725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43">
              <a:extLst>
                <a:ext uri="{FF2B5EF4-FFF2-40B4-BE49-F238E27FC236}">
                  <a16:creationId xmlns:a16="http://schemas.microsoft.com/office/drawing/2014/main" id="{8ECDF132-F20F-4401-9040-2A1E99DA2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90740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51">
              <a:extLst>
                <a:ext uri="{FF2B5EF4-FFF2-40B4-BE49-F238E27FC236}">
                  <a16:creationId xmlns:a16="http://schemas.microsoft.com/office/drawing/2014/main" id="{8190E0B5-EEB8-4A3D-82D0-0A07902F9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5661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52">
              <a:extLst>
                <a:ext uri="{FF2B5EF4-FFF2-40B4-BE49-F238E27FC236}">
                  <a16:creationId xmlns:a16="http://schemas.microsoft.com/office/drawing/2014/main" id="{6B331F8A-6B87-45CD-8DC6-61EDEA5AF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666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53">
              <a:extLst>
                <a:ext uri="{FF2B5EF4-FFF2-40B4-BE49-F238E27FC236}">
                  <a16:creationId xmlns:a16="http://schemas.microsoft.com/office/drawing/2014/main" id="{16F46124-28C8-499E-8B05-7717602B5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747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54">
              <a:extLst>
                <a:ext uri="{FF2B5EF4-FFF2-40B4-BE49-F238E27FC236}">
                  <a16:creationId xmlns:a16="http://schemas.microsoft.com/office/drawing/2014/main" id="{CFE5982B-3464-4395-A9D1-D4C76E12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594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55">
              <a:extLst>
                <a:ext uri="{FF2B5EF4-FFF2-40B4-BE49-F238E27FC236}">
                  <a16:creationId xmlns:a16="http://schemas.microsoft.com/office/drawing/2014/main" id="{D1BDAE7B-982F-4DE3-9A85-25AC24AA2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607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56">
              <a:extLst>
                <a:ext uri="{FF2B5EF4-FFF2-40B4-BE49-F238E27FC236}">
                  <a16:creationId xmlns:a16="http://schemas.microsoft.com/office/drawing/2014/main" id="{451188D6-4679-4978-B625-FF583115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303" y="2293440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57">
              <a:extLst>
                <a:ext uri="{FF2B5EF4-FFF2-40B4-BE49-F238E27FC236}">
                  <a16:creationId xmlns:a16="http://schemas.microsoft.com/office/drawing/2014/main" id="{1F1D0A06-6238-4F0B-928E-C6E99BB02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756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9">
              <a:extLst>
                <a:ext uri="{FF2B5EF4-FFF2-40B4-BE49-F238E27FC236}">
                  <a16:creationId xmlns:a16="http://schemas.microsoft.com/office/drawing/2014/main" id="{5669DE26-8D01-484D-87C6-C970883EB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9206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60">
              <a:extLst>
                <a:ext uri="{FF2B5EF4-FFF2-40B4-BE49-F238E27FC236}">
                  <a16:creationId xmlns:a16="http://schemas.microsoft.com/office/drawing/2014/main" id="{E2C89DF0-B876-4FA5-A15D-2B4EC693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4437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61">
              <a:extLst>
                <a:ext uri="{FF2B5EF4-FFF2-40B4-BE49-F238E27FC236}">
                  <a16:creationId xmlns:a16="http://schemas.microsoft.com/office/drawing/2014/main" id="{6D278107-786C-48BD-9B90-624B943E1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0734" y="2101447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78">
              <a:extLst>
                <a:ext uri="{FF2B5EF4-FFF2-40B4-BE49-F238E27FC236}">
                  <a16:creationId xmlns:a16="http://schemas.microsoft.com/office/drawing/2014/main" id="{B791B486-ACCB-4731-891C-9B2FF434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9972" y="7210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79">
              <a:extLst>
                <a:ext uri="{FF2B5EF4-FFF2-40B4-BE49-F238E27FC236}">
                  <a16:creationId xmlns:a16="http://schemas.microsoft.com/office/drawing/2014/main" id="{881F663B-742F-4B18-9EEC-425CF381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22344" y="952087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80">
              <a:extLst>
                <a:ext uri="{FF2B5EF4-FFF2-40B4-BE49-F238E27FC236}">
                  <a16:creationId xmlns:a16="http://schemas.microsoft.com/office/drawing/2014/main" id="{2C84BFA9-A28F-42D0-AA09-BFA6CAB68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17003" y="1189882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81">
              <a:extLst>
                <a:ext uri="{FF2B5EF4-FFF2-40B4-BE49-F238E27FC236}">
                  <a16:creationId xmlns:a16="http://schemas.microsoft.com/office/drawing/2014/main" id="{1BAA7F31-C0A0-4447-BF38-3698F585D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0053" y="2202936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82">
              <a:extLst>
                <a:ext uri="{FF2B5EF4-FFF2-40B4-BE49-F238E27FC236}">
                  <a16:creationId xmlns:a16="http://schemas.microsoft.com/office/drawing/2014/main" id="{B9A620F2-3D35-4A32-B16C-89CE7442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7889" y="198048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83">
              <a:extLst>
                <a:ext uri="{FF2B5EF4-FFF2-40B4-BE49-F238E27FC236}">
                  <a16:creationId xmlns:a16="http://schemas.microsoft.com/office/drawing/2014/main" id="{4D6420E0-3BDF-44BC-B4AD-D4DCEEB22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80446" y="1665695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84">
              <a:extLst>
                <a:ext uri="{FF2B5EF4-FFF2-40B4-BE49-F238E27FC236}">
                  <a16:creationId xmlns:a16="http://schemas.microsoft.com/office/drawing/2014/main" id="{EF852FAE-C00C-4555-A21B-1C78FF00F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91462" y="516456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86">
              <a:extLst>
                <a:ext uri="{FF2B5EF4-FFF2-40B4-BE49-F238E27FC236}">
                  <a16:creationId xmlns:a16="http://schemas.microsoft.com/office/drawing/2014/main" id="{015DE73A-6E8F-4AA3-8B47-D1E6BFAEA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1431" y="17044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89">
              <a:extLst>
                <a:ext uri="{FF2B5EF4-FFF2-40B4-BE49-F238E27FC236}">
                  <a16:creationId xmlns:a16="http://schemas.microsoft.com/office/drawing/2014/main" id="{1EF3E8F2-433E-4CFA-8523-B3F4B6305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6234" y="1453344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90">
              <a:extLst>
                <a:ext uri="{FF2B5EF4-FFF2-40B4-BE49-F238E27FC236}">
                  <a16:creationId xmlns:a16="http://schemas.microsoft.com/office/drawing/2014/main" id="{A8EC2038-DAA0-4BF3-8107-A1D5A142F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34086" y="2076253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5">
              <a:extLst>
                <a:ext uri="{FF2B5EF4-FFF2-40B4-BE49-F238E27FC236}">
                  <a16:creationId xmlns:a16="http://schemas.microsoft.com/office/drawing/2014/main" id="{B437840B-3F78-4C20-8184-29631B1AF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1525" y="27651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6">
              <a:extLst>
                <a:ext uri="{FF2B5EF4-FFF2-40B4-BE49-F238E27FC236}">
                  <a16:creationId xmlns:a16="http://schemas.microsoft.com/office/drawing/2014/main" id="{0A039CCA-16FE-44AE-B9E7-76316DBD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3052" y="510935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7">
              <a:extLst>
                <a:ext uri="{FF2B5EF4-FFF2-40B4-BE49-F238E27FC236}">
                  <a16:creationId xmlns:a16="http://schemas.microsoft.com/office/drawing/2014/main" id="{090EE3F3-65C4-44DB-ABF0-27598282E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1482" y="2478886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8">
              <a:extLst>
                <a:ext uri="{FF2B5EF4-FFF2-40B4-BE49-F238E27FC236}">
                  <a16:creationId xmlns:a16="http://schemas.microsoft.com/office/drawing/2014/main" id="{732F50C7-DE00-45B7-A7D9-AFC5FDF3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9930" y="481031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9">
              <a:extLst>
                <a:ext uri="{FF2B5EF4-FFF2-40B4-BE49-F238E27FC236}">
                  <a16:creationId xmlns:a16="http://schemas.microsoft.com/office/drawing/2014/main" id="{C4B7759D-1CB7-4AE3-A334-693715080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8068" y="4529838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1">
              <a:extLst>
                <a:ext uri="{FF2B5EF4-FFF2-40B4-BE49-F238E27FC236}">
                  <a16:creationId xmlns:a16="http://schemas.microsoft.com/office/drawing/2014/main" id="{2A71D132-8124-4734-AA62-7E12B621F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8429" y="4268606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2">
              <a:extLst>
                <a:ext uri="{FF2B5EF4-FFF2-40B4-BE49-F238E27FC236}">
                  <a16:creationId xmlns:a16="http://schemas.microsoft.com/office/drawing/2014/main" id="{4E0B6377-5004-4F75-8CBB-D7DD0B9B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0205" y="3766125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3">
              <a:extLst>
                <a:ext uri="{FF2B5EF4-FFF2-40B4-BE49-F238E27FC236}">
                  <a16:creationId xmlns:a16="http://schemas.microsoft.com/office/drawing/2014/main" id="{174DED7F-DAF6-480E-9002-A25110B96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4670" y="3170095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4">
              <a:extLst>
                <a:ext uri="{FF2B5EF4-FFF2-40B4-BE49-F238E27FC236}">
                  <a16:creationId xmlns:a16="http://schemas.microsoft.com/office/drawing/2014/main" id="{E6057EAD-75B0-49A4-A761-AC1AF22A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85310" y="3410025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6">
              <a:extLst>
                <a:ext uri="{FF2B5EF4-FFF2-40B4-BE49-F238E27FC236}">
                  <a16:creationId xmlns:a16="http://schemas.microsoft.com/office/drawing/2014/main" id="{B4C50A97-FAC0-4E9B-A50C-ECC875EB7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69045" y="40091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7">
              <a:extLst>
                <a:ext uri="{FF2B5EF4-FFF2-40B4-BE49-F238E27FC236}">
                  <a16:creationId xmlns:a16="http://schemas.microsoft.com/office/drawing/2014/main" id="{1018DBC0-ACE2-4A9B-BD33-D168A3B25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4024" y="542184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1">
              <a:extLst>
                <a:ext uri="{FF2B5EF4-FFF2-40B4-BE49-F238E27FC236}">
                  <a16:creationId xmlns:a16="http://schemas.microsoft.com/office/drawing/2014/main" id="{783E14F5-0E4B-40DF-908C-65950C968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52015" y="5732999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5">
              <a:extLst>
                <a:ext uri="{FF2B5EF4-FFF2-40B4-BE49-F238E27FC236}">
                  <a16:creationId xmlns:a16="http://schemas.microsoft.com/office/drawing/2014/main" id="{D8D640D2-32FA-4974-8D6B-7F90FA747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2676" y="6498261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9">
              <a:extLst>
                <a:ext uri="{FF2B5EF4-FFF2-40B4-BE49-F238E27FC236}">
                  <a16:creationId xmlns:a16="http://schemas.microsoft.com/office/drawing/2014/main" id="{05116718-3AD6-431D-B4CC-BD1390ACD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2898" y="5971706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31">
              <a:extLst>
                <a:ext uri="{FF2B5EF4-FFF2-40B4-BE49-F238E27FC236}">
                  <a16:creationId xmlns:a16="http://schemas.microsoft.com/office/drawing/2014/main" id="{44DD8DD9-6927-4164-BE78-26B079374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11599" y="6281124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2">
              <a:extLst>
                <a:ext uri="{FF2B5EF4-FFF2-40B4-BE49-F238E27FC236}">
                  <a16:creationId xmlns:a16="http://schemas.microsoft.com/office/drawing/2014/main" id="{DF352A39-5DCA-42AC-ACE8-CC0F61703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2779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33">
              <a:extLst>
                <a:ext uri="{FF2B5EF4-FFF2-40B4-BE49-F238E27FC236}">
                  <a16:creationId xmlns:a16="http://schemas.microsoft.com/office/drawing/2014/main" id="{60EBB535-208F-4849-9E96-53B9971CE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692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34">
              <a:extLst>
                <a:ext uri="{FF2B5EF4-FFF2-40B4-BE49-F238E27FC236}">
                  <a16:creationId xmlns:a16="http://schemas.microsoft.com/office/drawing/2014/main" id="{BCD96233-15EF-4543-B9C5-CA5253AC9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6622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35">
              <a:extLst>
                <a:ext uri="{FF2B5EF4-FFF2-40B4-BE49-F238E27FC236}">
                  <a16:creationId xmlns:a16="http://schemas.microsoft.com/office/drawing/2014/main" id="{CF3994DF-D5ED-45DB-826C-A4531DF8C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274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36">
              <a:extLst>
                <a:ext uri="{FF2B5EF4-FFF2-40B4-BE49-F238E27FC236}">
                  <a16:creationId xmlns:a16="http://schemas.microsoft.com/office/drawing/2014/main" id="{E0114E4D-A88A-403A-B4BF-6687B1FC1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4411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37">
              <a:extLst>
                <a:ext uri="{FF2B5EF4-FFF2-40B4-BE49-F238E27FC236}">
                  <a16:creationId xmlns:a16="http://schemas.microsoft.com/office/drawing/2014/main" id="{0CA46612-D58D-4AA5-B800-7ED35828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6177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38">
              <a:extLst>
                <a:ext uri="{FF2B5EF4-FFF2-40B4-BE49-F238E27FC236}">
                  <a16:creationId xmlns:a16="http://schemas.microsoft.com/office/drawing/2014/main" id="{591A86C8-305F-45B1-A8B6-3A30A4B38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3846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39">
              <a:extLst>
                <a:ext uri="{FF2B5EF4-FFF2-40B4-BE49-F238E27FC236}">
                  <a16:creationId xmlns:a16="http://schemas.microsoft.com/office/drawing/2014/main" id="{A7FABED8-48B7-4734-A612-FBE652656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5954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40">
              <a:extLst>
                <a:ext uri="{FF2B5EF4-FFF2-40B4-BE49-F238E27FC236}">
                  <a16:creationId xmlns:a16="http://schemas.microsoft.com/office/drawing/2014/main" id="{243BE91E-2B74-406E-B9D2-CF3138EC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0918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41">
              <a:extLst>
                <a:ext uri="{FF2B5EF4-FFF2-40B4-BE49-F238E27FC236}">
                  <a16:creationId xmlns:a16="http://schemas.microsoft.com/office/drawing/2014/main" id="{F37AEA50-01C6-4691-8FA1-7E299BCA9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4411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42">
              <a:extLst>
                <a:ext uri="{FF2B5EF4-FFF2-40B4-BE49-F238E27FC236}">
                  <a16:creationId xmlns:a16="http://schemas.microsoft.com/office/drawing/2014/main" id="{A736913D-B8FC-479E-AA14-C18815AD8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2579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44">
              <a:extLst>
                <a:ext uri="{FF2B5EF4-FFF2-40B4-BE49-F238E27FC236}">
                  <a16:creationId xmlns:a16="http://schemas.microsoft.com/office/drawing/2014/main" id="{CBB0E630-D998-47AF-9E54-0FD6C9218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6369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45">
              <a:extLst>
                <a:ext uri="{FF2B5EF4-FFF2-40B4-BE49-F238E27FC236}">
                  <a16:creationId xmlns:a16="http://schemas.microsoft.com/office/drawing/2014/main" id="{BB51A47C-E2F5-46B8-83A1-39880822C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4218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932E215A-211D-4622-9EDF-811E4BAFB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3277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47">
              <a:extLst>
                <a:ext uri="{FF2B5EF4-FFF2-40B4-BE49-F238E27FC236}">
                  <a16:creationId xmlns:a16="http://schemas.microsoft.com/office/drawing/2014/main" id="{86D90953-B2B8-4A6D-963E-985D3D279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1422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48">
              <a:extLst>
                <a:ext uri="{FF2B5EF4-FFF2-40B4-BE49-F238E27FC236}">
                  <a16:creationId xmlns:a16="http://schemas.microsoft.com/office/drawing/2014/main" id="{32D4D340-FB6E-4E98-A44E-DA02CF7A5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6679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49">
              <a:extLst>
                <a:ext uri="{FF2B5EF4-FFF2-40B4-BE49-F238E27FC236}">
                  <a16:creationId xmlns:a16="http://schemas.microsoft.com/office/drawing/2014/main" id="{923308B4-4A82-4DB8-84F5-17F10758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5293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62">
              <a:extLst>
                <a:ext uri="{FF2B5EF4-FFF2-40B4-BE49-F238E27FC236}">
                  <a16:creationId xmlns:a16="http://schemas.microsoft.com/office/drawing/2014/main" id="{4A3BBCB7-915D-49E4-9637-49EEC7296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77111" y="2950571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63">
              <a:extLst>
                <a:ext uri="{FF2B5EF4-FFF2-40B4-BE49-F238E27FC236}">
                  <a16:creationId xmlns:a16="http://schemas.microsoft.com/office/drawing/2014/main" id="{DCCFB289-1B21-4B18-A4C2-F6B90A188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88469" y="4089184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64">
              <a:extLst>
                <a:ext uri="{FF2B5EF4-FFF2-40B4-BE49-F238E27FC236}">
                  <a16:creationId xmlns:a16="http://schemas.microsoft.com/office/drawing/2014/main" id="{BA95FC3F-2B17-490E-AB71-071E0890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6420" y="26822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65">
              <a:extLst>
                <a:ext uri="{FF2B5EF4-FFF2-40B4-BE49-F238E27FC236}">
                  <a16:creationId xmlns:a16="http://schemas.microsoft.com/office/drawing/2014/main" id="{691A1360-1623-4EB9-9C7A-65F2CAEB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7051" y="3826278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66">
              <a:extLst>
                <a:ext uri="{FF2B5EF4-FFF2-40B4-BE49-F238E27FC236}">
                  <a16:creationId xmlns:a16="http://schemas.microsoft.com/office/drawing/2014/main" id="{ABCE1120-7682-4074-8190-4B4F65A7C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4833" y="53727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67">
              <a:extLst>
                <a:ext uri="{FF2B5EF4-FFF2-40B4-BE49-F238E27FC236}">
                  <a16:creationId xmlns:a16="http://schemas.microsoft.com/office/drawing/2014/main" id="{682A8DF3-E4CC-47A8-B3E0-200ECC560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25013" y="4588736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68">
              <a:extLst>
                <a:ext uri="{FF2B5EF4-FFF2-40B4-BE49-F238E27FC236}">
                  <a16:creationId xmlns:a16="http://schemas.microsoft.com/office/drawing/2014/main" id="{EB91FF40-9F0D-4296-8A06-29DCE64A9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2401" y="324599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69">
              <a:extLst>
                <a:ext uri="{FF2B5EF4-FFF2-40B4-BE49-F238E27FC236}">
                  <a16:creationId xmlns:a16="http://schemas.microsoft.com/office/drawing/2014/main" id="{56EE39D5-D7CD-44ED-B21C-C1222DB1B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1658" y="5654959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70">
              <a:extLst>
                <a:ext uri="{FF2B5EF4-FFF2-40B4-BE49-F238E27FC236}">
                  <a16:creationId xmlns:a16="http://schemas.microsoft.com/office/drawing/2014/main" id="{1C65B9CC-1020-47B2-BD6A-01642D100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5871" y="6246703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71">
              <a:extLst>
                <a:ext uri="{FF2B5EF4-FFF2-40B4-BE49-F238E27FC236}">
                  <a16:creationId xmlns:a16="http://schemas.microsoft.com/office/drawing/2014/main" id="{14AE5CE8-179F-4637-B418-FCBB775F0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3201" y="513430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72">
              <a:extLst>
                <a:ext uri="{FF2B5EF4-FFF2-40B4-BE49-F238E27FC236}">
                  <a16:creationId xmlns:a16="http://schemas.microsoft.com/office/drawing/2014/main" id="{A887C011-3342-49F5-ABA6-21BC4E16F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9938" y="490745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73">
              <a:extLst>
                <a:ext uri="{FF2B5EF4-FFF2-40B4-BE49-F238E27FC236}">
                  <a16:creationId xmlns:a16="http://schemas.microsoft.com/office/drawing/2014/main" id="{59453A63-F4C1-484C-BD63-45BCF1F89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4811" y="4407815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74">
              <a:extLst>
                <a:ext uri="{FF2B5EF4-FFF2-40B4-BE49-F238E27FC236}">
                  <a16:creationId xmlns:a16="http://schemas.microsoft.com/office/drawing/2014/main" id="{E32981CE-84F8-46C0-8DED-9AB67176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12763" y="598809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75">
              <a:extLst>
                <a:ext uri="{FF2B5EF4-FFF2-40B4-BE49-F238E27FC236}">
                  <a16:creationId xmlns:a16="http://schemas.microsoft.com/office/drawing/2014/main" id="{4534D7C6-DC5B-4AF8-9DA0-56212A899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7772" y="2442495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77">
              <a:extLst>
                <a:ext uri="{FF2B5EF4-FFF2-40B4-BE49-F238E27FC236}">
                  <a16:creationId xmlns:a16="http://schemas.microsoft.com/office/drawing/2014/main" id="{B1BEA7AD-37D1-4AAA-8229-E3B97FE5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13018" y="360677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85">
              <a:extLst>
                <a:ext uri="{FF2B5EF4-FFF2-40B4-BE49-F238E27FC236}">
                  <a16:creationId xmlns:a16="http://schemas.microsoft.com/office/drawing/2014/main" id="{D5C0F08C-8A9A-438B-A79C-56393D3A6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5588" y="647106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87">
              <a:extLst>
                <a:ext uri="{FF2B5EF4-FFF2-40B4-BE49-F238E27FC236}">
                  <a16:creationId xmlns:a16="http://schemas.microsoft.com/office/drawing/2014/main" id="{30753EBC-ED22-4E17-ABDA-227B5CFD0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7100" y="66673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8">
              <a:extLst>
                <a:ext uri="{FF2B5EF4-FFF2-40B4-BE49-F238E27FC236}">
                  <a16:creationId xmlns:a16="http://schemas.microsoft.com/office/drawing/2014/main" id="{661FC4FE-1390-4C3A-A6E8-B21ECCF7D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50434" y="1697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06">
              <a:extLst>
                <a:ext uri="{FF2B5EF4-FFF2-40B4-BE49-F238E27FC236}">
                  <a16:creationId xmlns:a16="http://schemas.microsoft.com/office/drawing/2014/main" id="{DB8CC66A-2BF1-4B83-A9CC-115D9877B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09765" y="671409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691E7966-EF55-4158-83EB-DCF2AD918274}"/>
              </a:ext>
            </a:extLst>
          </p:cNvPr>
          <p:cNvSpPr txBox="1"/>
          <p:nvPr/>
        </p:nvSpPr>
        <p:spPr>
          <a:xfrm>
            <a:off x="246952" y="2930981"/>
            <a:ext cx="5525511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Anzazhl der Follower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 algn="ctr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fik 3" descr="Volltreffer mit einfarbiger Füllung">
            <a:extLst>
              <a:ext uri="{FF2B5EF4-FFF2-40B4-BE49-F238E27FC236}">
                <a16:creationId xmlns:a16="http://schemas.microsoft.com/office/drawing/2014/main" id="{F3253656-6EF9-4ECB-988C-D69D9ECD7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1316" y="2171167"/>
            <a:ext cx="2054318" cy="2054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2B654D5-1FC1-450D-9EE3-B8D016FED127}"/>
              </a:ext>
            </a:extLst>
          </p:cNvPr>
          <p:cNvSpPr txBox="1"/>
          <p:nvPr/>
        </p:nvSpPr>
        <p:spPr>
          <a:xfrm>
            <a:off x="405210" y="4510544"/>
            <a:ext cx="5231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Engagement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839AC55-0AEF-4D05-B7BA-C25526D89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7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94"/>
    </mc:Choice>
    <mc:Fallback xmlns="">
      <p:transition spd="slow" advTm="29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8E94F-78FC-48E3-B34C-321E9E81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Referenzen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6F4476-C90B-429C-B708-77A9E600A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[1 </a:t>
            </a:r>
            <a:r>
              <a:rPr lang="de-DE" b="1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Kreutzer, R. T.</a:t>
            </a:r>
            <a:r>
              <a:rPr lang="de-DE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 (2018). Ziele und Konzeption des </a:t>
            </a:r>
            <a:r>
              <a:rPr lang="de-DE" b="0" i="0" dirty="0" err="1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Social</a:t>
            </a:r>
            <a:r>
              <a:rPr lang="de-DE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-Media-Marketings. In R. T. Kreutzer, </a:t>
            </a:r>
            <a:r>
              <a:rPr lang="de-DE" b="0" i="0" dirty="0" err="1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Social</a:t>
            </a:r>
            <a:r>
              <a:rPr lang="de-DE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-Media-Marketing kompakt (S. 21-30). Springer Gabler, Wiesbaden.</a:t>
            </a:r>
          </a:p>
        </p:txBody>
      </p:sp>
    </p:spTree>
    <p:extLst>
      <p:ext uri="{BB962C8B-B14F-4D97-AF65-F5344CB8AC3E}">
        <p14:creationId xmlns:p14="http://schemas.microsoft.com/office/powerpoint/2010/main" val="1809837450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RightStep">
      <a:dk1>
        <a:srgbClr val="000000"/>
      </a:dk1>
      <a:lt1>
        <a:srgbClr val="FFFFFF"/>
      </a:lt1>
      <a:dk2>
        <a:srgbClr val="242A41"/>
      </a:dk2>
      <a:lt2>
        <a:srgbClr val="E2E8E7"/>
      </a:lt2>
      <a:accent1>
        <a:srgbClr val="DD7F91"/>
      </a:accent1>
      <a:accent2>
        <a:srgbClr val="D67D63"/>
      </a:accent2>
      <a:accent3>
        <a:srgbClr val="C59D54"/>
      </a:accent3>
      <a:accent4>
        <a:srgbClr val="A2A84E"/>
      </a:accent4>
      <a:accent5>
        <a:srgbClr val="8AAD64"/>
      </a:accent5>
      <a:accent6>
        <a:srgbClr val="5FB755"/>
      </a:accent6>
      <a:hlink>
        <a:srgbClr val="568E84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Breitbild</PresentationFormat>
  <Paragraphs>27</Paragraphs>
  <Slides>7</Slides>
  <Notes>0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Modern Love</vt:lpstr>
      <vt:lpstr>Open Sans</vt:lpstr>
      <vt:lpstr>Wingdings</vt:lpstr>
      <vt:lpstr>BohemianVTI</vt:lpstr>
      <vt:lpstr>Social Media Marketing</vt:lpstr>
      <vt:lpstr>Die Bedeutung von Social Media Marketing </vt:lpstr>
      <vt:lpstr>Social Media Strategien</vt:lpstr>
      <vt:lpstr>PowerPoint-Präsentation</vt:lpstr>
      <vt:lpstr>Ablaufplan für den Einsatz  von Social Media Marketing</vt:lpstr>
      <vt:lpstr>PowerPoint-Präsentation</vt:lpstr>
      <vt:lpstr>Referenzen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bedeutet Online Marketing?</dc:title>
  <dc:creator>HECK</dc:creator>
  <cp:lastModifiedBy>HECK</cp:lastModifiedBy>
  <cp:revision>27</cp:revision>
  <dcterms:created xsi:type="dcterms:W3CDTF">2021-06-10T07:52:08Z</dcterms:created>
  <dcterms:modified xsi:type="dcterms:W3CDTF">2022-01-13T12:00:18Z</dcterms:modified>
</cp:coreProperties>
</file>