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. Daltilia" userId="cb36ffe0-e58d-4c45-bbf3-8531e279fe99" providerId="ADAL" clId="{3DA4D188-35C7-4D3B-B651-1C913C05DB07}"/>
    <pc:docChg chg="undo redo custSel addSld delSld modSld sldOrd modMainMaster">
      <pc:chgData name="V. Daltilia" userId="cb36ffe0-e58d-4c45-bbf3-8531e279fe99" providerId="ADAL" clId="{3DA4D188-35C7-4D3B-B651-1C913C05DB07}" dt="2021-12-07T10:43:38.353" v="1212" actId="20577"/>
      <pc:docMkLst>
        <pc:docMk/>
      </pc:docMkLst>
      <pc:sldChg chg="setBg">
        <pc:chgData name="V. Daltilia" userId="cb36ffe0-e58d-4c45-bbf3-8531e279fe99" providerId="ADAL" clId="{3DA4D188-35C7-4D3B-B651-1C913C05DB07}" dt="2021-12-06T09:10:49.819" v="21"/>
        <pc:sldMkLst>
          <pc:docMk/>
          <pc:sldMk cId="1154654634" sldId="256"/>
        </pc:sldMkLst>
      </pc:sldChg>
      <pc:sldChg chg="addSp delSp modSp mod ord setBg">
        <pc:chgData name="V. Daltilia" userId="cb36ffe0-e58d-4c45-bbf3-8531e279fe99" providerId="ADAL" clId="{3DA4D188-35C7-4D3B-B651-1C913C05DB07}" dt="2021-12-07T10:40:37.038" v="1144" actId="20577"/>
        <pc:sldMkLst>
          <pc:docMk/>
          <pc:sldMk cId="3695637316" sldId="257"/>
        </pc:sldMkLst>
        <pc:spChg chg="add mod">
          <ac:chgData name="V. Daltilia" userId="cb36ffe0-e58d-4c45-bbf3-8531e279fe99" providerId="ADAL" clId="{3DA4D188-35C7-4D3B-B651-1C913C05DB07}" dt="2021-12-06T09:59:42.578" v="293" actId="164"/>
          <ac:spMkLst>
            <pc:docMk/>
            <pc:sldMk cId="3695637316" sldId="257"/>
            <ac:spMk id="2" creationId="{E261F802-CCD3-4DB6-B021-5388A1F232A8}"/>
          </ac:spMkLst>
        </pc:spChg>
        <pc:spChg chg="mod">
          <ac:chgData name="V. Daltilia" userId="cb36ffe0-e58d-4c45-bbf3-8531e279fe99" providerId="ADAL" clId="{3DA4D188-35C7-4D3B-B651-1C913C05DB07}" dt="2021-12-07T10:40:37.038" v="1144" actId="20577"/>
          <ac:spMkLst>
            <pc:docMk/>
            <pc:sldMk cId="3695637316" sldId="257"/>
            <ac:spMk id="5" creationId="{0AC761A7-7085-4A82-A0A7-6765E0AF996B}"/>
          </ac:spMkLst>
        </pc:spChg>
        <pc:spChg chg="add del mod">
          <ac:chgData name="V. Daltilia" userId="cb36ffe0-e58d-4c45-bbf3-8531e279fe99" providerId="ADAL" clId="{3DA4D188-35C7-4D3B-B651-1C913C05DB07}" dt="2021-12-06T09:42:12.293" v="186" actId="478"/>
          <ac:spMkLst>
            <pc:docMk/>
            <pc:sldMk cId="3695637316" sldId="257"/>
            <ac:spMk id="6" creationId="{751A4B7D-1A4A-47C6-A8CC-44B18649008C}"/>
          </ac:spMkLst>
        </pc:spChg>
        <pc:spChg chg="add mod">
          <ac:chgData name="V. Daltilia" userId="cb36ffe0-e58d-4c45-bbf3-8531e279fe99" providerId="ADAL" clId="{3DA4D188-35C7-4D3B-B651-1C913C05DB07}" dt="2021-12-06T09:59:42.578" v="293" actId="164"/>
          <ac:spMkLst>
            <pc:docMk/>
            <pc:sldMk cId="3695637316" sldId="257"/>
            <ac:spMk id="7" creationId="{E1AABF61-4652-4712-B18E-AF9F3232691D}"/>
          </ac:spMkLst>
        </pc:spChg>
        <pc:spChg chg="add mod">
          <ac:chgData name="V. Daltilia" userId="cb36ffe0-e58d-4c45-bbf3-8531e279fe99" providerId="ADAL" clId="{3DA4D188-35C7-4D3B-B651-1C913C05DB07}" dt="2021-12-06T09:59:42.578" v="293" actId="164"/>
          <ac:spMkLst>
            <pc:docMk/>
            <pc:sldMk cId="3695637316" sldId="257"/>
            <ac:spMk id="8" creationId="{1C1326D0-8AF2-42C8-8EF6-A9C8EA364B70}"/>
          </ac:spMkLst>
        </pc:spChg>
        <pc:spChg chg="add mod">
          <ac:chgData name="V. Daltilia" userId="cb36ffe0-e58d-4c45-bbf3-8531e279fe99" providerId="ADAL" clId="{3DA4D188-35C7-4D3B-B651-1C913C05DB07}" dt="2021-12-06T09:59:42.578" v="293" actId="164"/>
          <ac:spMkLst>
            <pc:docMk/>
            <pc:sldMk cId="3695637316" sldId="257"/>
            <ac:spMk id="9" creationId="{05C96B79-F1EF-4A0A-A956-87DB8C38F996}"/>
          </ac:spMkLst>
        </pc:spChg>
        <pc:spChg chg="add mod">
          <ac:chgData name="V. Daltilia" userId="cb36ffe0-e58d-4c45-bbf3-8531e279fe99" providerId="ADAL" clId="{3DA4D188-35C7-4D3B-B651-1C913C05DB07}" dt="2021-12-06T09:59:42.578" v="293" actId="164"/>
          <ac:spMkLst>
            <pc:docMk/>
            <pc:sldMk cId="3695637316" sldId="257"/>
            <ac:spMk id="10" creationId="{877A9379-CC71-4760-B85F-A0EB1529492C}"/>
          </ac:spMkLst>
        </pc:spChg>
        <pc:spChg chg="add mod">
          <ac:chgData name="V. Daltilia" userId="cb36ffe0-e58d-4c45-bbf3-8531e279fe99" providerId="ADAL" clId="{3DA4D188-35C7-4D3B-B651-1C913C05DB07}" dt="2021-12-06T09:56:13.144" v="265" actId="571"/>
          <ac:spMkLst>
            <pc:docMk/>
            <pc:sldMk cId="3695637316" sldId="257"/>
            <ac:spMk id="35" creationId="{DA23924D-1342-4668-B720-CB8A232381C9}"/>
          </ac:spMkLst>
        </pc:spChg>
        <pc:grpChg chg="add mod">
          <ac:chgData name="V. Daltilia" userId="cb36ffe0-e58d-4c45-bbf3-8531e279fe99" providerId="ADAL" clId="{3DA4D188-35C7-4D3B-B651-1C913C05DB07}" dt="2021-12-06T10:45:26.136" v="820" actId="14100"/>
          <ac:grpSpMkLst>
            <pc:docMk/>
            <pc:sldMk cId="3695637316" sldId="257"/>
            <ac:grpSpMk id="36" creationId="{83E402A4-26E5-44BA-8713-E1F81F5D5978}"/>
          </ac:grpSpMkLst>
        </pc:grpChg>
        <pc:cxnChg chg="add mod">
          <ac:chgData name="V. Daltilia" userId="cb36ffe0-e58d-4c45-bbf3-8531e279fe99" providerId="ADAL" clId="{3DA4D188-35C7-4D3B-B651-1C913C05DB07}" dt="2021-12-06T09:59:42.578" v="293" actId="164"/>
          <ac:cxnSpMkLst>
            <pc:docMk/>
            <pc:sldMk cId="3695637316" sldId="257"/>
            <ac:cxnSpMk id="11" creationId="{07110554-815F-421F-84CF-3084D47E9545}"/>
          </ac:cxnSpMkLst>
        </pc:cxnChg>
        <pc:cxnChg chg="add del mod">
          <ac:chgData name="V. Daltilia" userId="cb36ffe0-e58d-4c45-bbf3-8531e279fe99" providerId="ADAL" clId="{3DA4D188-35C7-4D3B-B651-1C913C05DB07}" dt="2021-12-06T09:52:15.785" v="234" actId="478"/>
          <ac:cxnSpMkLst>
            <pc:docMk/>
            <pc:sldMk cId="3695637316" sldId="257"/>
            <ac:cxnSpMk id="17" creationId="{2B800CFC-C8C7-4531-B6C7-FAF3C653FCCE}"/>
          </ac:cxnSpMkLst>
        </pc:cxnChg>
        <pc:cxnChg chg="add mod">
          <ac:chgData name="V. Daltilia" userId="cb36ffe0-e58d-4c45-bbf3-8531e279fe99" providerId="ADAL" clId="{3DA4D188-35C7-4D3B-B651-1C913C05DB07}" dt="2021-12-06T09:59:42.578" v="293" actId="164"/>
          <ac:cxnSpMkLst>
            <pc:docMk/>
            <pc:sldMk cId="3695637316" sldId="257"/>
            <ac:cxnSpMk id="18" creationId="{E3E6DB6D-4DA2-4772-9A99-70000B9A4E8D}"/>
          </ac:cxnSpMkLst>
        </pc:cxnChg>
        <pc:cxnChg chg="add mod">
          <ac:chgData name="V. Daltilia" userId="cb36ffe0-e58d-4c45-bbf3-8531e279fe99" providerId="ADAL" clId="{3DA4D188-35C7-4D3B-B651-1C913C05DB07}" dt="2021-12-06T09:59:42.578" v="293" actId="164"/>
          <ac:cxnSpMkLst>
            <pc:docMk/>
            <pc:sldMk cId="3695637316" sldId="257"/>
            <ac:cxnSpMk id="19" creationId="{71726B27-7581-4B8E-8332-1B60B25F4C7D}"/>
          </ac:cxnSpMkLst>
        </pc:cxnChg>
        <pc:cxnChg chg="add mod">
          <ac:chgData name="V. Daltilia" userId="cb36ffe0-e58d-4c45-bbf3-8531e279fe99" providerId="ADAL" clId="{3DA4D188-35C7-4D3B-B651-1C913C05DB07}" dt="2021-12-06T09:59:42.578" v="293" actId="164"/>
          <ac:cxnSpMkLst>
            <pc:docMk/>
            <pc:sldMk cId="3695637316" sldId="257"/>
            <ac:cxnSpMk id="26" creationId="{12793118-2BF6-43EB-BF5C-590CE76C011E}"/>
          </ac:cxnSpMkLst>
        </pc:cxnChg>
        <pc:cxnChg chg="add mod">
          <ac:chgData name="V. Daltilia" userId="cb36ffe0-e58d-4c45-bbf3-8531e279fe99" providerId="ADAL" clId="{3DA4D188-35C7-4D3B-B651-1C913C05DB07}" dt="2021-12-06T09:59:42.578" v="293" actId="164"/>
          <ac:cxnSpMkLst>
            <pc:docMk/>
            <pc:sldMk cId="3695637316" sldId="257"/>
            <ac:cxnSpMk id="29" creationId="{4134C2AB-1239-4AF9-8871-25804729D21B}"/>
          </ac:cxnSpMkLst>
        </pc:cxnChg>
        <pc:cxnChg chg="add mod">
          <ac:chgData name="V. Daltilia" userId="cb36ffe0-e58d-4c45-bbf3-8531e279fe99" providerId="ADAL" clId="{3DA4D188-35C7-4D3B-B651-1C913C05DB07}" dt="2021-12-06T09:59:42.578" v="293" actId="164"/>
          <ac:cxnSpMkLst>
            <pc:docMk/>
            <pc:sldMk cId="3695637316" sldId="257"/>
            <ac:cxnSpMk id="30" creationId="{A21E396B-70AA-4ABD-BEE0-666958735DCA}"/>
          </ac:cxnSpMkLst>
        </pc:cxnChg>
        <pc:cxnChg chg="add mod">
          <ac:chgData name="V. Daltilia" userId="cb36ffe0-e58d-4c45-bbf3-8531e279fe99" providerId="ADAL" clId="{3DA4D188-35C7-4D3B-B651-1C913C05DB07}" dt="2021-12-06T09:59:42.578" v="293" actId="164"/>
          <ac:cxnSpMkLst>
            <pc:docMk/>
            <pc:sldMk cId="3695637316" sldId="257"/>
            <ac:cxnSpMk id="31" creationId="{9F38AC4E-F55B-4CB3-A8B2-DBE93D8C0282}"/>
          </ac:cxnSpMkLst>
        </pc:cxnChg>
        <pc:cxnChg chg="add mod">
          <ac:chgData name="V. Daltilia" userId="cb36ffe0-e58d-4c45-bbf3-8531e279fe99" providerId="ADAL" clId="{3DA4D188-35C7-4D3B-B651-1C913C05DB07}" dt="2021-12-06T09:59:42.578" v="293" actId="164"/>
          <ac:cxnSpMkLst>
            <pc:docMk/>
            <pc:sldMk cId="3695637316" sldId="257"/>
            <ac:cxnSpMk id="34" creationId="{03CCDD52-D39F-4527-B0B2-FBFCBD1F220B}"/>
          </ac:cxnSpMkLst>
        </pc:cxnChg>
      </pc:sldChg>
      <pc:sldChg chg="addSp delSp modSp mod setBg">
        <pc:chgData name="V. Daltilia" userId="cb36ffe0-e58d-4c45-bbf3-8531e279fe99" providerId="ADAL" clId="{3DA4D188-35C7-4D3B-B651-1C913C05DB07}" dt="2021-12-06T10:45:41.485" v="821" actId="113"/>
        <pc:sldMkLst>
          <pc:docMk/>
          <pc:sldMk cId="371638999" sldId="258"/>
        </pc:sldMkLst>
        <pc:spChg chg="del mod">
          <ac:chgData name="V. Daltilia" userId="cb36ffe0-e58d-4c45-bbf3-8531e279fe99" providerId="ADAL" clId="{3DA4D188-35C7-4D3B-B651-1C913C05DB07}" dt="2021-12-06T09:19:31.197" v="79" actId="478"/>
          <ac:spMkLst>
            <pc:docMk/>
            <pc:sldMk cId="371638999" sldId="258"/>
            <ac:spMk id="3" creationId="{33D4EADB-856B-4DEC-8BBF-B8D3D6EACD36}"/>
          </ac:spMkLst>
        </pc:spChg>
        <pc:spChg chg="add del mod">
          <ac:chgData name="V. Daltilia" userId="cb36ffe0-e58d-4c45-bbf3-8531e279fe99" providerId="ADAL" clId="{3DA4D188-35C7-4D3B-B651-1C913C05DB07}" dt="2021-12-06T10:02:28.001" v="310" actId="478"/>
          <ac:spMkLst>
            <pc:docMk/>
            <pc:sldMk cId="371638999" sldId="258"/>
            <ac:spMk id="4" creationId="{F99F1099-A4EC-443A-A430-371FDE39FEAC}"/>
          </ac:spMkLst>
        </pc:spChg>
        <pc:spChg chg="add del mod">
          <ac:chgData name="V. Daltilia" userId="cb36ffe0-e58d-4c45-bbf3-8531e279fe99" providerId="ADAL" clId="{3DA4D188-35C7-4D3B-B651-1C913C05DB07}" dt="2021-12-06T10:03:15.341" v="358" actId="478"/>
          <ac:spMkLst>
            <pc:docMk/>
            <pc:sldMk cId="371638999" sldId="258"/>
            <ac:spMk id="5" creationId="{93757EAD-18BC-4040-84E3-B751A96286F3}"/>
          </ac:spMkLst>
        </pc:spChg>
        <pc:spChg chg="add del mod">
          <ac:chgData name="V. Daltilia" userId="cb36ffe0-e58d-4c45-bbf3-8531e279fe99" providerId="ADAL" clId="{3DA4D188-35C7-4D3B-B651-1C913C05DB07}" dt="2021-12-06T10:03:17.747" v="360" actId="478"/>
          <ac:spMkLst>
            <pc:docMk/>
            <pc:sldMk cId="371638999" sldId="258"/>
            <ac:spMk id="6" creationId="{0C1AEE09-6C09-4FF4-A745-7ACCBA7FABEB}"/>
          </ac:spMkLst>
        </pc:spChg>
        <pc:spChg chg="add del mod">
          <ac:chgData name="V. Daltilia" userId="cb36ffe0-e58d-4c45-bbf3-8531e279fe99" providerId="ADAL" clId="{3DA4D188-35C7-4D3B-B651-1C913C05DB07}" dt="2021-12-06T10:03:22.068" v="361" actId="478"/>
          <ac:spMkLst>
            <pc:docMk/>
            <pc:sldMk cId="371638999" sldId="258"/>
            <ac:spMk id="7" creationId="{09016525-BE5A-49AF-923E-3165CD484156}"/>
          </ac:spMkLst>
        </pc:spChg>
        <pc:spChg chg="add del mod">
          <ac:chgData name="V. Daltilia" userId="cb36ffe0-e58d-4c45-bbf3-8531e279fe99" providerId="ADAL" clId="{3DA4D188-35C7-4D3B-B651-1C913C05DB07}" dt="2021-12-06T10:34:14.650" v="764" actId="478"/>
          <ac:spMkLst>
            <pc:docMk/>
            <pc:sldMk cId="371638999" sldId="258"/>
            <ac:spMk id="10" creationId="{5429586B-38DC-4807-ABF8-CDEF230FBBD8}"/>
          </ac:spMkLst>
        </pc:spChg>
        <pc:spChg chg="add del mod">
          <ac:chgData name="V. Daltilia" userId="cb36ffe0-e58d-4c45-bbf3-8531e279fe99" providerId="ADAL" clId="{3DA4D188-35C7-4D3B-B651-1C913C05DB07}" dt="2021-12-06T10:34:16.606" v="765" actId="478"/>
          <ac:spMkLst>
            <pc:docMk/>
            <pc:sldMk cId="371638999" sldId="258"/>
            <ac:spMk id="11" creationId="{0DD2365A-9E7F-4E1F-A77C-4D1714399589}"/>
          </ac:spMkLst>
        </pc:spChg>
        <pc:spChg chg="mod">
          <ac:chgData name="V. Daltilia" userId="cb36ffe0-e58d-4c45-bbf3-8531e279fe99" providerId="ADAL" clId="{3DA4D188-35C7-4D3B-B651-1C913C05DB07}" dt="2021-12-06T10:23:04.961" v="691"/>
          <ac:spMkLst>
            <pc:docMk/>
            <pc:sldMk cId="371638999" sldId="258"/>
            <ac:spMk id="13" creationId="{B5DABAE3-5ACE-4088-9F8E-EB8DC0F6722B}"/>
          </ac:spMkLst>
        </pc:spChg>
        <pc:spChg chg="mod">
          <ac:chgData name="V. Daltilia" userId="cb36ffe0-e58d-4c45-bbf3-8531e279fe99" providerId="ADAL" clId="{3DA4D188-35C7-4D3B-B651-1C913C05DB07}" dt="2021-12-06T10:23:04.961" v="691"/>
          <ac:spMkLst>
            <pc:docMk/>
            <pc:sldMk cId="371638999" sldId="258"/>
            <ac:spMk id="14" creationId="{DE177E2C-AF33-4E95-9F1F-B854A2B6640B}"/>
          </ac:spMkLst>
        </pc:spChg>
        <pc:spChg chg="mod">
          <ac:chgData name="V. Daltilia" userId="cb36ffe0-e58d-4c45-bbf3-8531e279fe99" providerId="ADAL" clId="{3DA4D188-35C7-4D3B-B651-1C913C05DB07}" dt="2021-12-06T10:23:04.961" v="691"/>
          <ac:spMkLst>
            <pc:docMk/>
            <pc:sldMk cId="371638999" sldId="258"/>
            <ac:spMk id="15" creationId="{21EBC4BD-EC42-4C1E-B7D0-1216CC522563}"/>
          </ac:spMkLst>
        </pc:spChg>
        <pc:spChg chg="mod">
          <ac:chgData name="V. Daltilia" userId="cb36ffe0-e58d-4c45-bbf3-8531e279fe99" providerId="ADAL" clId="{3DA4D188-35C7-4D3B-B651-1C913C05DB07}" dt="2021-12-06T10:23:04.961" v="691"/>
          <ac:spMkLst>
            <pc:docMk/>
            <pc:sldMk cId="371638999" sldId="258"/>
            <ac:spMk id="16" creationId="{6046E538-B0D6-4EB0-AC6F-FE5B1D8C353F}"/>
          </ac:spMkLst>
        </pc:spChg>
        <pc:spChg chg="mod">
          <ac:chgData name="V. Daltilia" userId="cb36ffe0-e58d-4c45-bbf3-8531e279fe99" providerId="ADAL" clId="{3DA4D188-35C7-4D3B-B651-1C913C05DB07}" dt="2021-12-06T10:23:04.961" v="691"/>
          <ac:spMkLst>
            <pc:docMk/>
            <pc:sldMk cId="371638999" sldId="258"/>
            <ac:spMk id="17" creationId="{2E1FDBC6-5D53-4DD3-A5DC-FA3490477070}"/>
          </ac:spMkLst>
        </pc:spChg>
        <pc:spChg chg="add del mod">
          <ac:chgData name="V. Daltilia" userId="cb36ffe0-e58d-4c45-bbf3-8531e279fe99" providerId="ADAL" clId="{3DA4D188-35C7-4D3B-B651-1C913C05DB07}" dt="2021-12-06T10:33:08.787" v="757" actId="478"/>
          <ac:spMkLst>
            <pc:docMk/>
            <pc:sldMk cId="371638999" sldId="258"/>
            <ac:spMk id="26" creationId="{D6174B58-3677-42D5-B0A9-3F840B306D6E}"/>
          </ac:spMkLst>
        </pc:spChg>
        <pc:spChg chg="add del mod">
          <ac:chgData name="V. Daltilia" userId="cb36ffe0-e58d-4c45-bbf3-8531e279fe99" providerId="ADAL" clId="{3DA4D188-35C7-4D3B-B651-1C913C05DB07}" dt="2021-12-06T10:33:01.704" v="756" actId="478"/>
          <ac:spMkLst>
            <pc:docMk/>
            <pc:sldMk cId="371638999" sldId="258"/>
            <ac:spMk id="27" creationId="{6179F70E-B04B-42E0-AE78-BF290F6DB77C}"/>
          </ac:spMkLst>
        </pc:spChg>
        <pc:spChg chg="add del mod">
          <ac:chgData name="V. Daltilia" userId="cb36ffe0-e58d-4c45-bbf3-8531e279fe99" providerId="ADAL" clId="{3DA4D188-35C7-4D3B-B651-1C913C05DB07}" dt="2021-12-06T10:39:12.737" v="796" actId="478"/>
          <ac:spMkLst>
            <pc:docMk/>
            <pc:sldMk cId="371638999" sldId="258"/>
            <ac:spMk id="28" creationId="{3850E887-F4DB-4D7D-BB7E-FF3CF7EF452C}"/>
          </ac:spMkLst>
        </pc:spChg>
        <pc:spChg chg="add mod">
          <ac:chgData name="V. Daltilia" userId="cb36ffe0-e58d-4c45-bbf3-8531e279fe99" providerId="ADAL" clId="{3DA4D188-35C7-4D3B-B651-1C913C05DB07}" dt="2021-12-06T10:34:29.616" v="768" actId="1076"/>
          <ac:spMkLst>
            <pc:docMk/>
            <pc:sldMk cId="371638999" sldId="258"/>
            <ac:spMk id="29" creationId="{1A798131-87C1-49D6-9CCF-8ED445D1B9C7}"/>
          </ac:spMkLst>
        </pc:spChg>
        <pc:spChg chg="add del mod">
          <ac:chgData name="V. Daltilia" userId="cb36ffe0-e58d-4c45-bbf3-8531e279fe99" providerId="ADAL" clId="{3DA4D188-35C7-4D3B-B651-1C913C05DB07}" dt="2021-12-06T10:43:17.272" v="810" actId="478"/>
          <ac:spMkLst>
            <pc:docMk/>
            <pc:sldMk cId="371638999" sldId="258"/>
            <ac:spMk id="30" creationId="{3F2D5BE9-D592-40B7-8B5F-0A3A9D7E44F9}"/>
          </ac:spMkLst>
        </pc:spChg>
        <pc:spChg chg="add mod">
          <ac:chgData name="V. Daltilia" userId="cb36ffe0-e58d-4c45-bbf3-8531e279fe99" providerId="ADAL" clId="{3DA4D188-35C7-4D3B-B651-1C913C05DB07}" dt="2021-12-06T10:45:41.485" v="821" actId="113"/>
          <ac:spMkLst>
            <pc:docMk/>
            <pc:sldMk cId="371638999" sldId="258"/>
            <ac:spMk id="31" creationId="{C991CC1E-CE09-4A62-8B10-FDEC5AAADB1A}"/>
          </ac:spMkLst>
        </pc:spChg>
        <pc:spChg chg="add mod">
          <ac:chgData name="V. Daltilia" userId="cb36ffe0-e58d-4c45-bbf3-8531e279fe99" providerId="ADAL" clId="{3DA4D188-35C7-4D3B-B651-1C913C05DB07}" dt="2021-12-06T10:39:17.052" v="797" actId="1076"/>
          <ac:spMkLst>
            <pc:docMk/>
            <pc:sldMk cId="371638999" sldId="258"/>
            <ac:spMk id="32" creationId="{33360C6F-28A6-41F8-A7A1-6D12DA24D9A9}"/>
          </ac:spMkLst>
        </pc:spChg>
        <pc:spChg chg="add mod">
          <ac:chgData name="V. Daltilia" userId="cb36ffe0-e58d-4c45-bbf3-8531e279fe99" providerId="ADAL" clId="{3DA4D188-35C7-4D3B-B651-1C913C05DB07}" dt="2021-12-06T10:43:35.642" v="811" actId="1076"/>
          <ac:spMkLst>
            <pc:docMk/>
            <pc:sldMk cId="371638999" sldId="258"/>
            <ac:spMk id="33" creationId="{799B4717-3F66-44D6-B82B-C587586C46B2}"/>
          </ac:spMkLst>
        </pc:spChg>
        <pc:grpChg chg="add del mod">
          <ac:chgData name="V. Daltilia" userId="cb36ffe0-e58d-4c45-bbf3-8531e279fe99" providerId="ADAL" clId="{3DA4D188-35C7-4D3B-B651-1C913C05DB07}" dt="2021-12-06T10:23:44.031" v="693" actId="478"/>
          <ac:grpSpMkLst>
            <pc:docMk/>
            <pc:sldMk cId="371638999" sldId="258"/>
            <ac:grpSpMk id="12" creationId="{C32B8021-989B-410F-AFAE-33A44EADD760}"/>
          </ac:grpSpMkLst>
        </pc:grpChg>
        <pc:cxnChg chg="mod">
          <ac:chgData name="V. Daltilia" userId="cb36ffe0-e58d-4c45-bbf3-8531e279fe99" providerId="ADAL" clId="{3DA4D188-35C7-4D3B-B651-1C913C05DB07}" dt="2021-12-06T10:23:04.961" v="691"/>
          <ac:cxnSpMkLst>
            <pc:docMk/>
            <pc:sldMk cId="371638999" sldId="258"/>
            <ac:cxnSpMk id="18" creationId="{8639E2F2-90B7-41CC-ABA5-8DBFF54E7DCC}"/>
          </ac:cxnSpMkLst>
        </pc:cxnChg>
        <pc:cxnChg chg="mod">
          <ac:chgData name="V. Daltilia" userId="cb36ffe0-e58d-4c45-bbf3-8531e279fe99" providerId="ADAL" clId="{3DA4D188-35C7-4D3B-B651-1C913C05DB07}" dt="2021-12-06T10:23:04.961" v="691"/>
          <ac:cxnSpMkLst>
            <pc:docMk/>
            <pc:sldMk cId="371638999" sldId="258"/>
            <ac:cxnSpMk id="19" creationId="{277CE0C0-00DB-459A-A967-E672C8009713}"/>
          </ac:cxnSpMkLst>
        </pc:cxnChg>
        <pc:cxnChg chg="mod">
          <ac:chgData name="V. Daltilia" userId="cb36ffe0-e58d-4c45-bbf3-8531e279fe99" providerId="ADAL" clId="{3DA4D188-35C7-4D3B-B651-1C913C05DB07}" dt="2021-12-06T10:23:04.961" v="691"/>
          <ac:cxnSpMkLst>
            <pc:docMk/>
            <pc:sldMk cId="371638999" sldId="258"/>
            <ac:cxnSpMk id="20" creationId="{A3FE4748-B925-430C-B88D-6C43B4E6F122}"/>
          </ac:cxnSpMkLst>
        </pc:cxnChg>
        <pc:cxnChg chg="mod">
          <ac:chgData name="V. Daltilia" userId="cb36ffe0-e58d-4c45-bbf3-8531e279fe99" providerId="ADAL" clId="{3DA4D188-35C7-4D3B-B651-1C913C05DB07}" dt="2021-12-06T10:23:04.961" v="691"/>
          <ac:cxnSpMkLst>
            <pc:docMk/>
            <pc:sldMk cId="371638999" sldId="258"/>
            <ac:cxnSpMk id="21" creationId="{C54C517C-1BBD-4F6A-9E32-82D86CB3A5F6}"/>
          </ac:cxnSpMkLst>
        </pc:cxnChg>
        <pc:cxnChg chg="mod">
          <ac:chgData name="V. Daltilia" userId="cb36ffe0-e58d-4c45-bbf3-8531e279fe99" providerId="ADAL" clId="{3DA4D188-35C7-4D3B-B651-1C913C05DB07}" dt="2021-12-06T10:23:04.961" v="691"/>
          <ac:cxnSpMkLst>
            <pc:docMk/>
            <pc:sldMk cId="371638999" sldId="258"/>
            <ac:cxnSpMk id="22" creationId="{9C53414B-6302-4F94-A331-6A91D23B76BD}"/>
          </ac:cxnSpMkLst>
        </pc:cxnChg>
        <pc:cxnChg chg="mod">
          <ac:chgData name="V. Daltilia" userId="cb36ffe0-e58d-4c45-bbf3-8531e279fe99" providerId="ADAL" clId="{3DA4D188-35C7-4D3B-B651-1C913C05DB07}" dt="2021-12-06T10:23:04.961" v="691"/>
          <ac:cxnSpMkLst>
            <pc:docMk/>
            <pc:sldMk cId="371638999" sldId="258"/>
            <ac:cxnSpMk id="23" creationId="{17551EC0-C91D-420A-B980-B73CCB243C45}"/>
          </ac:cxnSpMkLst>
        </pc:cxnChg>
        <pc:cxnChg chg="mod">
          <ac:chgData name="V. Daltilia" userId="cb36ffe0-e58d-4c45-bbf3-8531e279fe99" providerId="ADAL" clId="{3DA4D188-35C7-4D3B-B651-1C913C05DB07}" dt="2021-12-06T10:23:04.961" v="691"/>
          <ac:cxnSpMkLst>
            <pc:docMk/>
            <pc:sldMk cId="371638999" sldId="258"/>
            <ac:cxnSpMk id="24" creationId="{F3896794-C645-4F4B-8970-1DB14B1A5807}"/>
          </ac:cxnSpMkLst>
        </pc:cxnChg>
        <pc:cxnChg chg="mod">
          <ac:chgData name="V. Daltilia" userId="cb36ffe0-e58d-4c45-bbf3-8531e279fe99" providerId="ADAL" clId="{3DA4D188-35C7-4D3B-B651-1C913C05DB07}" dt="2021-12-06T10:23:04.961" v="691"/>
          <ac:cxnSpMkLst>
            <pc:docMk/>
            <pc:sldMk cId="371638999" sldId="258"/>
            <ac:cxnSpMk id="25" creationId="{4E13FBCE-EDDA-41E9-B06B-53F2FD7F8EB0}"/>
          </ac:cxnSpMkLst>
        </pc:cxnChg>
      </pc:sldChg>
      <pc:sldChg chg="addSp delSp modSp mod">
        <pc:chgData name="V. Daltilia" userId="cb36ffe0-e58d-4c45-bbf3-8531e279fe99" providerId="ADAL" clId="{3DA4D188-35C7-4D3B-B651-1C913C05DB07}" dt="2021-12-07T10:41:44.404" v="1196" actId="20577"/>
        <pc:sldMkLst>
          <pc:docMk/>
          <pc:sldMk cId="2122666383" sldId="259"/>
        </pc:sldMkLst>
        <pc:spChg chg="add del mod">
          <ac:chgData name="V. Daltilia" userId="cb36ffe0-e58d-4c45-bbf3-8531e279fe99" providerId="ADAL" clId="{3DA4D188-35C7-4D3B-B651-1C913C05DB07}" dt="2021-12-07T10:41:44.404" v="1196" actId="20577"/>
          <ac:spMkLst>
            <pc:docMk/>
            <pc:sldMk cId="2122666383" sldId="259"/>
            <ac:spMk id="3" creationId="{8BD8A1A4-FC38-48A0-8BBB-5FF13546398F}"/>
          </ac:spMkLst>
        </pc:spChg>
        <pc:spChg chg="add del mod ord">
          <ac:chgData name="V. Daltilia" userId="cb36ffe0-e58d-4c45-bbf3-8531e279fe99" providerId="ADAL" clId="{3DA4D188-35C7-4D3B-B651-1C913C05DB07}" dt="2021-12-06T09:34:33.105" v="139" actId="478"/>
          <ac:spMkLst>
            <pc:docMk/>
            <pc:sldMk cId="2122666383" sldId="259"/>
            <ac:spMk id="4" creationId="{EC9516CD-B1E0-490D-830D-A1DBE3B186CF}"/>
          </ac:spMkLst>
        </pc:spChg>
        <pc:spChg chg="add del mod">
          <ac:chgData name="V. Daltilia" userId="cb36ffe0-e58d-4c45-bbf3-8531e279fe99" providerId="ADAL" clId="{3DA4D188-35C7-4D3B-B651-1C913C05DB07}" dt="2021-12-06T09:23:36.094" v="93" actId="478"/>
          <ac:spMkLst>
            <pc:docMk/>
            <pc:sldMk cId="2122666383" sldId="259"/>
            <ac:spMk id="6" creationId="{BE609BB7-BB87-4FC2-8B1B-F6A3E117D227}"/>
          </ac:spMkLst>
        </pc:spChg>
      </pc:sldChg>
      <pc:sldChg chg="addSp delSp modSp mod">
        <pc:chgData name="V. Daltilia" userId="cb36ffe0-e58d-4c45-bbf3-8531e279fe99" providerId="ADAL" clId="{3DA4D188-35C7-4D3B-B651-1C913C05DB07}" dt="2021-12-06T09:36:06.248" v="151" actId="207"/>
        <pc:sldMkLst>
          <pc:docMk/>
          <pc:sldMk cId="1983071158" sldId="260"/>
        </pc:sldMkLst>
        <pc:spChg chg="mod">
          <ac:chgData name="V. Daltilia" userId="cb36ffe0-e58d-4c45-bbf3-8531e279fe99" providerId="ADAL" clId="{3DA4D188-35C7-4D3B-B651-1C913C05DB07}" dt="2021-12-06T09:36:06.248" v="151" actId="207"/>
          <ac:spMkLst>
            <pc:docMk/>
            <pc:sldMk cId="1983071158" sldId="260"/>
            <ac:spMk id="3" creationId="{585E67C0-C484-4062-BB85-3249422D6D0F}"/>
          </ac:spMkLst>
        </pc:spChg>
        <pc:spChg chg="add del mod ord">
          <ac:chgData name="V. Daltilia" userId="cb36ffe0-e58d-4c45-bbf3-8531e279fe99" providerId="ADAL" clId="{3DA4D188-35C7-4D3B-B651-1C913C05DB07}" dt="2021-12-06T09:35:25.036" v="144" actId="478"/>
          <ac:spMkLst>
            <pc:docMk/>
            <pc:sldMk cId="1983071158" sldId="260"/>
            <ac:spMk id="4" creationId="{69B34C52-A8C2-4BD0-8E60-7946B847751D}"/>
          </ac:spMkLst>
        </pc:spChg>
      </pc:sldChg>
      <pc:sldChg chg="addSp delSp modSp mod setBg">
        <pc:chgData name="V. Daltilia" userId="cb36ffe0-e58d-4c45-bbf3-8531e279fe99" providerId="ADAL" clId="{3DA4D188-35C7-4D3B-B651-1C913C05DB07}" dt="2021-12-06T10:51:41.668" v="838" actId="1076"/>
        <pc:sldMkLst>
          <pc:docMk/>
          <pc:sldMk cId="3823984594" sldId="261"/>
        </pc:sldMkLst>
        <pc:spChg chg="add del mod">
          <ac:chgData name="V. Daltilia" userId="cb36ffe0-e58d-4c45-bbf3-8531e279fe99" providerId="ADAL" clId="{3DA4D188-35C7-4D3B-B651-1C913C05DB07}" dt="2021-12-06T10:51:41.668" v="838" actId="1076"/>
          <ac:spMkLst>
            <pc:docMk/>
            <pc:sldMk cId="3823984594" sldId="261"/>
            <ac:spMk id="3" creationId="{43BE7FCD-4B9A-4686-9740-A6BCC4243366}"/>
          </ac:spMkLst>
        </pc:spChg>
        <pc:spChg chg="add del mod ord">
          <ac:chgData name="V. Daltilia" userId="cb36ffe0-e58d-4c45-bbf3-8531e279fe99" providerId="ADAL" clId="{3DA4D188-35C7-4D3B-B651-1C913C05DB07}" dt="2021-12-06T09:36:27.116" v="155" actId="478"/>
          <ac:spMkLst>
            <pc:docMk/>
            <pc:sldMk cId="3823984594" sldId="261"/>
            <ac:spMk id="4" creationId="{C40044C4-441A-4C87-BCCB-20F8CEE1788E}"/>
          </ac:spMkLst>
        </pc:spChg>
        <pc:spChg chg="add del mod">
          <ac:chgData name="V. Daltilia" userId="cb36ffe0-e58d-4c45-bbf3-8531e279fe99" providerId="ADAL" clId="{3DA4D188-35C7-4D3B-B651-1C913C05DB07}" dt="2021-12-06T09:33:09.923" v="130" actId="478"/>
          <ac:spMkLst>
            <pc:docMk/>
            <pc:sldMk cId="3823984594" sldId="261"/>
            <ac:spMk id="6" creationId="{34F7909A-332E-4AA6-BDF2-EC301A98BBA7}"/>
          </ac:spMkLst>
        </pc:spChg>
      </pc:sldChg>
      <pc:sldChg chg="modSp del mod">
        <pc:chgData name="V. Daltilia" userId="cb36ffe0-e58d-4c45-bbf3-8531e279fe99" providerId="ADAL" clId="{3DA4D188-35C7-4D3B-B651-1C913C05DB07}" dt="2021-12-06T10:20:56.726" v="638" actId="2696"/>
        <pc:sldMkLst>
          <pc:docMk/>
          <pc:sldMk cId="4206693670" sldId="262"/>
        </pc:sldMkLst>
        <pc:spChg chg="mod">
          <ac:chgData name="V. Daltilia" userId="cb36ffe0-e58d-4c45-bbf3-8531e279fe99" providerId="ADAL" clId="{3DA4D188-35C7-4D3B-B651-1C913C05DB07}" dt="2021-12-06T09:38:07.723" v="165" actId="207"/>
          <ac:spMkLst>
            <pc:docMk/>
            <pc:sldMk cId="4206693670" sldId="262"/>
            <ac:spMk id="3" creationId="{6E66D654-2E2C-42AF-A393-5D82F79FB817}"/>
          </ac:spMkLst>
        </pc:spChg>
      </pc:sldChg>
      <pc:sldChg chg="addSp delSp modSp mod setBg">
        <pc:chgData name="V. Daltilia" userId="cb36ffe0-e58d-4c45-bbf3-8531e279fe99" providerId="ADAL" clId="{3DA4D188-35C7-4D3B-B651-1C913C05DB07}" dt="2021-12-06T11:45:05.621" v="999" actId="14100"/>
        <pc:sldMkLst>
          <pc:docMk/>
          <pc:sldMk cId="3889404022" sldId="263"/>
        </pc:sldMkLst>
        <pc:spChg chg="mod">
          <ac:chgData name="V. Daltilia" userId="cb36ffe0-e58d-4c45-bbf3-8531e279fe99" providerId="ADAL" clId="{3DA4D188-35C7-4D3B-B651-1C913C05DB07}" dt="2021-12-06T11:45:05.621" v="999" actId="14100"/>
          <ac:spMkLst>
            <pc:docMk/>
            <pc:sldMk cId="3889404022" sldId="263"/>
            <ac:spMk id="3" creationId="{91EA7EA0-0F0F-416D-A820-DAC52B408881}"/>
          </ac:spMkLst>
        </pc:spChg>
        <pc:spChg chg="add del mod">
          <ac:chgData name="V. Daltilia" userId="cb36ffe0-e58d-4c45-bbf3-8531e279fe99" providerId="ADAL" clId="{3DA4D188-35C7-4D3B-B651-1C913C05DB07}" dt="2021-12-06T10:54:59.781" v="852" actId="478"/>
          <ac:spMkLst>
            <pc:docMk/>
            <pc:sldMk cId="3889404022" sldId="263"/>
            <ac:spMk id="4" creationId="{50CD48AB-F3E7-47A4-BFDD-A2D49F8E5CC5}"/>
          </ac:spMkLst>
        </pc:spChg>
        <pc:spChg chg="add del mod">
          <ac:chgData name="V. Daltilia" userId="cb36ffe0-e58d-4c45-bbf3-8531e279fe99" providerId="ADAL" clId="{3DA4D188-35C7-4D3B-B651-1C913C05DB07}" dt="2021-12-06T10:55:00.546" v="853" actId="478"/>
          <ac:spMkLst>
            <pc:docMk/>
            <pc:sldMk cId="3889404022" sldId="263"/>
            <ac:spMk id="5" creationId="{EFBE02DF-B7D2-464D-8CF2-E5B9C8D6B4D0}"/>
          </ac:spMkLst>
        </pc:spChg>
        <pc:spChg chg="add del mod">
          <ac:chgData name="V. Daltilia" userId="cb36ffe0-e58d-4c45-bbf3-8531e279fe99" providerId="ADAL" clId="{3DA4D188-35C7-4D3B-B651-1C913C05DB07}" dt="2021-12-06T10:55:01.347" v="854" actId="478"/>
          <ac:spMkLst>
            <pc:docMk/>
            <pc:sldMk cId="3889404022" sldId="263"/>
            <ac:spMk id="6" creationId="{0939AAE3-CEAA-46C7-BFB6-B82FD275DCD8}"/>
          </ac:spMkLst>
        </pc:spChg>
        <pc:spChg chg="add mod">
          <ac:chgData name="V. Daltilia" userId="cb36ffe0-e58d-4c45-bbf3-8531e279fe99" providerId="ADAL" clId="{3DA4D188-35C7-4D3B-B651-1C913C05DB07}" dt="2021-12-06T11:21:13.304" v="870" actId="207"/>
          <ac:spMkLst>
            <pc:docMk/>
            <pc:sldMk cId="3889404022" sldId="263"/>
            <ac:spMk id="7" creationId="{B2FA00C8-7AD7-413A-A434-DF22FCED445A}"/>
          </ac:spMkLst>
        </pc:spChg>
      </pc:sldChg>
      <pc:sldChg chg="modSp mod">
        <pc:chgData name="V. Daltilia" userId="cb36ffe0-e58d-4c45-bbf3-8531e279fe99" providerId="ADAL" clId="{3DA4D188-35C7-4D3B-B651-1C913C05DB07}" dt="2021-12-07T10:43:16.851" v="1211" actId="6549"/>
        <pc:sldMkLst>
          <pc:docMk/>
          <pc:sldMk cId="1663922123" sldId="264"/>
        </pc:sldMkLst>
        <pc:spChg chg="mod">
          <ac:chgData name="V. Daltilia" userId="cb36ffe0-e58d-4c45-bbf3-8531e279fe99" providerId="ADAL" clId="{3DA4D188-35C7-4D3B-B651-1C913C05DB07}" dt="2021-12-07T10:43:16.851" v="1211" actId="6549"/>
          <ac:spMkLst>
            <pc:docMk/>
            <pc:sldMk cId="1663922123" sldId="264"/>
            <ac:spMk id="3" creationId="{C8F679D1-258D-48B1-A5F1-68C7B5A2B4B2}"/>
          </ac:spMkLst>
        </pc:spChg>
      </pc:sldChg>
      <pc:sldChg chg="modSp mod">
        <pc:chgData name="V. Daltilia" userId="cb36ffe0-e58d-4c45-bbf3-8531e279fe99" providerId="ADAL" clId="{3DA4D188-35C7-4D3B-B651-1C913C05DB07}" dt="2021-12-06T11:49:05.260" v="1029" actId="6549"/>
        <pc:sldMkLst>
          <pc:docMk/>
          <pc:sldMk cId="2544128625" sldId="265"/>
        </pc:sldMkLst>
        <pc:spChg chg="mod">
          <ac:chgData name="V. Daltilia" userId="cb36ffe0-e58d-4c45-bbf3-8531e279fe99" providerId="ADAL" clId="{3DA4D188-35C7-4D3B-B651-1C913C05DB07}" dt="2021-12-06T11:49:05.260" v="1029" actId="6549"/>
          <ac:spMkLst>
            <pc:docMk/>
            <pc:sldMk cId="2544128625" sldId="265"/>
            <ac:spMk id="3" creationId="{0AA9CC6A-5A05-4D92-AEE9-8FDDB3E18133}"/>
          </ac:spMkLst>
        </pc:spChg>
      </pc:sldChg>
      <pc:sldChg chg="modSp mod">
        <pc:chgData name="V. Daltilia" userId="cb36ffe0-e58d-4c45-bbf3-8531e279fe99" providerId="ADAL" clId="{3DA4D188-35C7-4D3B-B651-1C913C05DB07}" dt="2021-12-07T10:43:38.353" v="1212" actId="20577"/>
        <pc:sldMkLst>
          <pc:docMk/>
          <pc:sldMk cId="3209169202" sldId="266"/>
        </pc:sldMkLst>
        <pc:spChg chg="mod">
          <ac:chgData name="V. Daltilia" userId="cb36ffe0-e58d-4c45-bbf3-8531e279fe99" providerId="ADAL" clId="{3DA4D188-35C7-4D3B-B651-1C913C05DB07}" dt="2021-12-07T10:43:38.353" v="1212" actId="20577"/>
          <ac:spMkLst>
            <pc:docMk/>
            <pc:sldMk cId="3209169202" sldId="266"/>
            <ac:spMk id="3" creationId="{EAA48176-D3E1-4BF2-A33A-9223D1055E51}"/>
          </ac:spMkLst>
        </pc:spChg>
      </pc:sldChg>
      <pc:sldChg chg="addSp delSp modSp mod">
        <pc:chgData name="V. Daltilia" userId="cb36ffe0-e58d-4c45-bbf3-8531e279fe99" providerId="ADAL" clId="{3DA4D188-35C7-4D3B-B651-1C913C05DB07}" dt="2021-12-06T11:51:27.570" v="1048" actId="14100"/>
        <pc:sldMkLst>
          <pc:docMk/>
          <pc:sldMk cId="3270015361" sldId="267"/>
        </pc:sldMkLst>
        <pc:spChg chg="mod">
          <ac:chgData name="V. Daltilia" userId="cb36ffe0-e58d-4c45-bbf3-8531e279fe99" providerId="ADAL" clId="{3DA4D188-35C7-4D3B-B651-1C913C05DB07}" dt="2021-12-06T11:47:59.280" v="1022" actId="113"/>
          <ac:spMkLst>
            <pc:docMk/>
            <pc:sldMk cId="3270015361" sldId="267"/>
            <ac:spMk id="3" creationId="{0EBBD4F4-9B2B-4E36-91B0-367E46576424}"/>
          </ac:spMkLst>
        </pc:spChg>
        <pc:spChg chg="add del mod">
          <ac:chgData name="V. Daltilia" userId="cb36ffe0-e58d-4c45-bbf3-8531e279fe99" providerId="ADAL" clId="{3DA4D188-35C7-4D3B-B651-1C913C05DB07}" dt="2021-12-06T11:51:27.570" v="1048" actId="14100"/>
          <ac:spMkLst>
            <pc:docMk/>
            <pc:sldMk cId="3270015361" sldId="267"/>
            <ac:spMk id="4" creationId="{6212FCEF-A45B-41A3-B54B-1B235DE8E929}"/>
          </ac:spMkLst>
        </pc:spChg>
      </pc:sldChg>
      <pc:sldChg chg="addSp modSp mod">
        <pc:chgData name="V. Daltilia" userId="cb36ffe0-e58d-4c45-bbf3-8531e279fe99" providerId="ADAL" clId="{3DA4D188-35C7-4D3B-B651-1C913C05DB07}" dt="2021-12-06T11:51:54.046" v="1050" actId="207"/>
        <pc:sldMkLst>
          <pc:docMk/>
          <pc:sldMk cId="1380004101" sldId="268"/>
        </pc:sldMkLst>
        <pc:spChg chg="mod">
          <ac:chgData name="V. Daltilia" userId="cb36ffe0-e58d-4c45-bbf3-8531e279fe99" providerId="ADAL" clId="{3DA4D188-35C7-4D3B-B651-1C913C05DB07}" dt="2021-12-06T11:49:57.282" v="1034" actId="14100"/>
          <ac:spMkLst>
            <pc:docMk/>
            <pc:sldMk cId="1380004101" sldId="268"/>
            <ac:spMk id="3" creationId="{24BE232D-4065-443F-A777-0E3A2F95A11C}"/>
          </ac:spMkLst>
        </pc:spChg>
        <pc:spChg chg="add mod">
          <ac:chgData name="V. Daltilia" userId="cb36ffe0-e58d-4c45-bbf3-8531e279fe99" providerId="ADAL" clId="{3DA4D188-35C7-4D3B-B651-1C913C05DB07}" dt="2021-12-06T11:51:49.500" v="1049" actId="207"/>
          <ac:spMkLst>
            <pc:docMk/>
            <pc:sldMk cId="1380004101" sldId="268"/>
            <ac:spMk id="4" creationId="{FA973DE2-9FEF-4710-931D-9D9E2364170D}"/>
          </ac:spMkLst>
        </pc:spChg>
        <pc:spChg chg="add mod">
          <ac:chgData name="V. Daltilia" userId="cb36ffe0-e58d-4c45-bbf3-8531e279fe99" providerId="ADAL" clId="{3DA4D188-35C7-4D3B-B651-1C913C05DB07}" dt="2021-12-06T11:51:54.046" v="1050" actId="207"/>
          <ac:spMkLst>
            <pc:docMk/>
            <pc:sldMk cId="1380004101" sldId="268"/>
            <ac:spMk id="5" creationId="{0BD43D01-6239-481E-A6DB-C1B5706C370F}"/>
          </ac:spMkLst>
        </pc:spChg>
        <pc:spChg chg="add mod">
          <ac:chgData name="V. Daltilia" userId="cb36ffe0-e58d-4c45-bbf3-8531e279fe99" providerId="ADAL" clId="{3DA4D188-35C7-4D3B-B651-1C913C05DB07}" dt="2021-12-06T11:50:35.548" v="1043" actId="1076"/>
          <ac:spMkLst>
            <pc:docMk/>
            <pc:sldMk cId="1380004101" sldId="268"/>
            <ac:spMk id="6" creationId="{CD5F29D6-FB28-4EE8-96DF-2E5A9438F4A3}"/>
          </ac:spMkLst>
        </pc:spChg>
      </pc:sldChg>
      <pc:sldChg chg="new del">
        <pc:chgData name="V. Daltilia" userId="cb36ffe0-e58d-4c45-bbf3-8531e279fe99" providerId="ADAL" clId="{3DA4D188-35C7-4D3B-B651-1C913C05DB07}" dt="2021-12-06T09:06:17.588" v="1" actId="47"/>
        <pc:sldMkLst>
          <pc:docMk/>
          <pc:sldMk cId="1440082999" sldId="269"/>
        </pc:sldMkLst>
      </pc:sldChg>
      <pc:sldChg chg="modSp new mod">
        <pc:chgData name="V. Daltilia" userId="cb36ffe0-e58d-4c45-bbf3-8531e279fe99" providerId="ADAL" clId="{3DA4D188-35C7-4D3B-B651-1C913C05DB07}" dt="2021-12-07T10:42:17.480" v="1208" actId="20577"/>
        <pc:sldMkLst>
          <pc:docMk/>
          <pc:sldMk cId="2294897560" sldId="269"/>
        </pc:sldMkLst>
        <pc:spChg chg="mod">
          <ac:chgData name="V. Daltilia" userId="cb36ffe0-e58d-4c45-bbf3-8531e279fe99" providerId="ADAL" clId="{3DA4D188-35C7-4D3B-B651-1C913C05DB07}" dt="2021-12-06T10:48:04.571" v="830" actId="122"/>
          <ac:spMkLst>
            <pc:docMk/>
            <pc:sldMk cId="2294897560" sldId="269"/>
            <ac:spMk id="2" creationId="{7F32E0DE-7AD2-4257-8279-D600088A0B30}"/>
          </ac:spMkLst>
        </pc:spChg>
        <pc:spChg chg="mod">
          <ac:chgData name="V. Daltilia" userId="cb36ffe0-e58d-4c45-bbf3-8531e279fe99" providerId="ADAL" clId="{3DA4D188-35C7-4D3B-B651-1C913C05DB07}" dt="2021-12-07T10:42:17.480" v="1208" actId="20577"/>
          <ac:spMkLst>
            <pc:docMk/>
            <pc:sldMk cId="2294897560" sldId="269"/>
            <ac:spMk id="3" creationId="{DD2ABC15-2439-4824-A77C-1AC1C162281D}"/>
          </ac:spMkLst>
        </pc:spChg>
      </pc:sldChg>
      <pc:sldChg chg="addSp delSp modSp add mod ord">
        <pc:chgData name="V. Daltilia" userId="cb36ffe0-e58d-4c45-bbf3-8531e279fe99" providerId="ADAL" clId="{3DA4D188-35C7-4D3B-B651-1C913C05DB07}" dt="2021-12-07T10:42:29.988" v="1209" actId="20577"/>
        <pc:sldMkLst>
          <pc:docMk/>
          <pc:sldMk cId="2262982548" sldId="270"/>
        </pc:sldMkLst>
        <pc:spChg chg="mod">
          <ac:chgData name="V. Daltilia" userId="cb36ffe0-e58d-4c45-bbf3-8531e279fe99" providerId="ADAL" clId="{3DA4D188-35C7-4D3B-B651-1C913C05DB07}" dt="2021-12-06T10:20:47.562" v="637" actId="20577"/>
          <ac:spMkLst>
            <pc:docMk/>
            <pc:sldMk cId="2262982548" sldId="270"/>
            <ac:spMk id="2" creationId="{D5D71944-FB56-4112-9652-FE960B457E7B}"/>
          </ac:spMkLst>
        </pc:spChg>
        <pc:spChg chg="add mod">
          <ac:chgData name="V. Daltilia" userId="cb36ffe0-e58d-4c45-bbf3-8531e279fe99" providerId="ADAL" clId="{3DA4D188-35C7-4D3B-B651-1C913C05DB07}" dt="2021-12-06T10:47:43.645" v="828" actId="164"/>
          <ac:spMkLst>
            <pc:docMk/>
            <pc:sldMk cId="2262982548" sldId="270"/>
            <ac:spMk id="3" creationId="{5ED99E76-2CC1-4609-99CC-8EB013D4F64A}"/>
          </ac:spMkLst>
        </pc:spChg>
        <pc:spChg chg="mod">
          <ac:chgData name="V. Daltilia" userId="cb36ffe0-e58d-4c45-bbf3-8531e279fe99" providerId="ADAL" clId="{3DA4D188-35C7-4D3B-B651-1C913C05DB07}" dt="2021-12-06T10:47:43.645" v="828" actId="164"/>
          <ac:spMkLst>
            <pc:docMk/>
            <pc:sldMk cId="2262982548" sldId="270"/>
            <ac:spMk id="4" creationId="{F99F1099-A4EC-443A-A430-371FDE39FEAC}"/>
          </ac:spMkLst>
        </pc:spChg>
        <pc:spChg chg="del mod">
          <ac:chgData name="V. Daltilia" userId="cb36ffe0-e58d-4c45-bbf3-8531e279fe99" providerId="ADAL" clId="{3DA4D188-35C7-4D3B-B651-1C913C05DB07}" dt="2021-12-06T10:44:53.617" v="818" actId="478"/>
          <ac:spMkLst>
            <pc:docMk/>
            <pc:sldMk cId="2262982548" sldId="270"/>
            <ac:spMk id="5" creationId="{93757EAD-18BC-4040-84E3-B751A96286F3}"/>
          </ac:spMkLst>
        </pc:spChg>
        <pc:spChg chg="del mod">
          <ac:chgData name="V. Daltilia" userId="cb36ffe0-e58d-4c45-bbf3-8531e279fe99" providerId="ADAL" clId="{3DA4D188-35C7-4D3B-B651-1C913C05DB07}" dt="2021-12-06T10:44:24.683" v="814" actId="478"/>
          <ac:spMkLst>
            <pc:docMk/>
            <pc:sldMk cId="2262982548" sldId="270"/>
            <ac:spMk id="6" creationId="{0C1AEE09-6C09-4FF4-A745-7ACCBA7FABEB}"/>
          </ac:spMkLst>
        </pc:spChg>
        <pc:spChg chg="del mod">
          <ac:chgData name="V. Daltilia" userId="cb36ffe0-e58d-4c45-bbf3-8531e279fe99" providerId="ADAL" clId="{3DA4D188-35C7-4D3B-B651-1C913C05DB07}" dt="2021-12-06T10:31:21.868" v="750" actId="478"/>
          <ac:spMkLst>
            <pc:docMk/>
            <pc:sldMk cId="2262982548" sldId="270"/>
            <ac:spMk id="7" creationId="{09016525-BE5A-49AF-923E-3165CD484156}"/>
          </ac:spMkLst>
        </pc:spChg>
        <pc:spChg chg="add mod">
          <ac:chgData name="V. Daltilia" userId="cb36ffe0-e58d-4c45-bbf3-8531e279fe99" providerId="ADAL" clId="{3DA4D188-35C7-4D3B-B651-1C913C05DB07}" dt="2021-12-07T10:42:29.988" v="1209" actId="20577"/>
          <ac:spMkLst>
            <pc:docMk/>
            <pc:sldMk cId="2262982548" sldId="270"/>
            <ac:spMk id="8" creationId="{88327EC7-5B87-4C9C-9A30-0E6EFBA64800}"/>
          </ac:spMkLst>
        </pc:spChg>
        <pc:spChg chg="add mod">
          <ac:chgData name="V. Daltilia" userId="cb36ffe0-e58d-4c45-bbf3-8531e279fe99" providerId="ADAL" clId="{3DA4D188-35C7-4D3B-B651-1C913C05DB07}" dt="2021-12-06T10:47:43.645" v="828" actId="164"/>
          <ac:spMkLst>
            <pc:docMk/>
            <pc:sldMk cId="2262982548" sldId="270"/>
            <ac:spMk id="9" creationId="{A016AD6C-A22C-436E-BF60-B676EF4B0F78}"/>
          </ac:spMkLst>
        </pc:spChg>
        <pc:spChg chg="add mod">
          <ac:chgData name="V. Daltilia" userId="cb36ffe0-e58d-4c45-bbf3-8531e279fe99" providerId="ADAL" clId="{3DA4D188-35C7-4D3B-B651-1C913C05DB07}" dt="2021-12-06T10:47:43.645" v="828" actId="164"/>
          <ac:spMkLst>
            <pc:docMk/>
            <pc:sldMk cId="2262982548" sldId="270"/>
            <ac:spMk id="10" creationId="{151B2F06-5364-4801-91D1-27049A465F8D}"/>
          </ac:spMkLst>
        </pc:spChg>
        <pc:spChg chg="add mod">
          <ac:chgData name="V. Daltilia" userId="cb36ffe0-e58d-4c45-bbf3-8531e279fe99" providerId="ADAL" clId="{3DA4D188-35C7-4D3B-B651-1C913C05DB07}" dt="2021-12-06T10:47:43.645" v="828" actId="164"/>
          <ac:spMkLst>
            <pc:docMk/>
            <pc:sldMk cId="2262982548" sldId="270"/>
            <ac:spMk id="11" creationId="{8ED58BEB-168B-49B1-9576-5CA4E035194E}"/>
          </ac:spMkLst>
        </pc:spChg>
        <pc:spChg chg="add mod">
          <ac:chgData name="V. Daltilia" userId="cb36ffe0-e58d-4c45-bbf3-8531e279fe99" providerId="ADAL" clId="{3DA4D188-35C7-4D3B-B651-1C913C05DB07}" dt="2021-12-06T10:47:43.645" v="828" actId="164"/>
          <ac:spMkLst>
            <pc:docMk/>
            <pc:sldMk cId="2262982548" sldId="270"/>
            <ac:spMk id="12" creationId="{9610BF27-14F8-49F9-830A-A13FEDE5D7C5}"/>
          </ac:spMkLst>
        </pc:spChg>
        <pc:grpChg chg="add mod">
          <ac:chgData name="V. Daltilia" userId="cb36ffe0-e58d-4c45-bbf3-8531e279fe99" providerId="ADAL" clId="{3DA4D188-35C7-4D3B-B651-1C913C05DB07}" dt="2021-12-06T10:47:50.752" v="829" actId="1076"/>
          <ac:grpSpMkLst>
            <pc:docMk/>
            <pc:sldMk cId="2262982548" sldId="270"/>
            <ac:grpSpMk id="13" creationId="{8EF958CF-5096-41EB-AD42-1840D1AA925E}"/>
          </ac:grpSpMkLst>
        </pc:grpChg>
      </pc:sldChg>
      <pc:sldChg chg="modSp new mod">
        <pc:chgData name="V. Daltilia" userId="cb36ffe0-e58d-4c45-bbf3-8531e279fe99" providerId="ADAL" clId="{3DA4D188-35C7-4D3B-B651-1C913C05DB07}" dt="2021-12-06T13:54:00.420" v="1123" actId="20577"/>
        <pc:sldMkLst>
          <pc:docMk/>
          <pc:sldMk cId="2725213515" sldId="271"/>
        </pc:sldMkLst>
        <pc:spChg chg="mod">
          <ac:chgData name="V. Daltilia" userId="cb36ffe0-e58d-4c45-bbf3-8531e279fe99" providerId="ADAL" clId="{3DA4D188-35C7-4D3B-B651-1C913C05DB07}" dt="2021-12-06T11:34:20.592" v="881" actId="122"/>
          <ac:spMkLst>
            <pc:docMk/>
            <pc:sldMk cId="2725213515" sldId="271"/>
            <ac:spMk id="2" creationId="{581BED94-25D4-41FD-8DA1-83052A7525E4}"/>
          </ac:spMkLst>
        </pc:spChg>
        <pc:spChg chg="mod">
          <ac:chgData name="V. Daltilia" userId="cb36ffe0-e58d-4c45-bbf3-8531e279fe99" providerId="ADAL" clId="{3DA4D188-35C7-4D3B-B651-1C913C05DB07}" dt="2021-12-06T13:54:00.420" v="1123" actId="20577"/>
          <ac:spMkLst>
            <pc:docMk/>
            <pc:sldMk cId="2725213515" sldId="271"/>
            <ac:spMk id="3" creationId="{CB1E4850-52F4-4D2E-9F44-F48F2CF07C2B}"/>
          </ac:spMkLst>
        </pc:spChg>
      </pc:sldChg>
      <pc:sldChg chg="modSp new mod">
        <pc:chgData name="V. Daltilia" userId="cb36ffe0-e58d-4c45-bbf3-8531e279fe99" providerId="ADAL" clId="{3DA4D188-35C7-4D3B-B651-1C913C05DB07}" dt="2021-12-07T10:42:57.578" v="1210" actId="6549"/>
        <pc:sldMkLst>
          <pc:docMk/>
          <pc:sldMk cId="3595916054" sldId="272"/>
        </pc:sldMkLst>
        <pc:spChg chg="mod">
          <ac:chgData name="V. Daltilia" userId="cb36ffe0-e58d-4c45-bbf3-8531e279fe99" providerId="ADAL" clId="{3DA4D188-35C7-4D3B-B651-1C913C05DB07}" dt="2021-12-06T11:36:26.029" v="921" actId="20577"/>
          <ac:spMkLst>
            <pc:docMk/>
            <pc:sldMk cId="3595916054" sldId="272"/>
            <ac:spMk id="2" creationId="{CB06A8E3-C9DF-489F-AA05-1F9C19B20432}"/>
          </ac:spMkLst>
        </pc:spChg>
        <pc:spChg chg="mod">
          <ac:chgData name="V. Daltilia" userId="cb36ffe0-e58d-4c45-bbf3-8531e279fe99" providerId="ADAL" clId="{3DA4D188-35C7-4D3B-B651-1C913C05DB07}" dt="2021-12-07T10:42:57.578" v="1210" actId="6549"/>
          <ac:spMkLst>
            <pc:docMk/>
            <pc:sldMk cId="3595916054" sldId="272"/>
            <ac:spMk id="3" creationId="{4D0D02A4-679E-4E03-BCF2-BB04AAB2710B}"/>
          </ac:spMkLst>
        </pc:spChg>
      </pc:sldChg>
      <pc:sldMasterChg chg="setBg modSldLayout">
        <pc:chgData name="V. Daltilia" userId="cb36ffe0-e58d-4c45-bbf3-8531e279fe99" providerId="ADAL" clId="{3DA4D188-35C7-4D3B-B651-1C913C05DB07}" dt="2021-12-06T09:27:34.026" v="104"/>
        <pc:sldMasterMkLst>
          <pc:docMk/>
          <pc:sldMasterMk cId="0" sldId="2147483840"/>
        </pc:sldMasterMkLst>
        <pc:sldLayoutChg chg="setBg">
          <pc:chgData name="V. Daltilia" userId="cb36ffe0-e58d-4c45-bbf3-8531e279fe99" providerId="ADAL" clId="{3DA4D188-35C7-4D3B-B651-1C913C05DB07}" dt="2021-12-06T09:27:34.026" v="104"/>
          <pc:sldLayoutMkLst>
            <pc:docMk/>
            <pc:sldMasterMk cId="0" sldId="2147483840"/>
            <pc:sldLayoutMk cId="0" sldId="2147483841"/>
          </pc:sldLayoutMkLst>
        </pc:sldLayoutChg>
        <pc:sldLayoutChg chg="setBg">
          <pc:chgData name="V. Daltilia" userId="cb36ffe0-e58d-4c45-bbf3-8531e279fe99" providerId="ADAL" clId="{3DA4D188-35C7-4D3B-B651-1C913C05DB07}" dt="2021-12-06T09:27:34.026" v="104"/>
          <pc:sldLayoutMkLst>
            <pc:docMk/>
            <pc:sldMasterMk cId="0" sldId="2147483840"/>
            <pc:sldLayoutMk cId="0" sldId="2147483842"/>
          </pc:sldLayoutMkLst>
        </pc:sldLayoutChg>
        <pc:sldLayoutChg chg="setBg">
          <pc:chgData name="V. Daltilia" userId="cb36ffe0-e58d-4c45-bbf3-8531e279fe99" providerId="ADAL" clId="{3DA4D188-35C7-4D3B-B651-1C913C05DB07}" dt="2021-12-06T09:27:34.026" v="104"/>
          <pc:sldLayoutMkLst>
            <pc:docMk/>
            <pc:sldMasterMk cId="0" sldId="2147483840"/>
            <pc:sldLayoutMk cId="0" sldId="2147483843"/>
          </pc:sldLayoutMkLst>
        </pc:sldLayoutChg>
        <pc:sldLayoutChg chg="setBg">
          <pc:chgData name="V. Daltilia" userId="cb36ffe0-e58d-4c45-bbf3-8531e279fe99" providerId="ADAL" clId="{3DA4D188-35C7-4D3B-B651-1C913C05DB07}" dt="2021-12-06T09:27:34.026" v="104"/>
          <pc:sldLayoutMkLst>
            <pc:docMk/>
            <pc:sldMasterMk cId="0" sldId="2147483840"/>
            <pc:sldLayoutMk cId="0" sldId="2147483844"/>
          </pc:sldLayoutMkLst>
        </pc:sldLayoutChg>
        <pc:sldLayoutChg chg="setBg">
          <pc:chgData name="V. Daltilia" userId="cb36ffe0-e58d-4c45-bbf3-8531e279fe99" providerId="ADAL" clId="{3DA4D188-35C7-4D3B-B651-1C913C05DB07}" dt="2021-12-06T09:27:34.026" v="104"/>
          <pc:sldLayoutMkLst>
            <pc:docMk/>
            <pc:sldMasterMk cId="0" sldId="2147483840"/>
            <pc:sldLayoutMk cId="0" sldId="2147483845"/>
          </pc:sldLayoutMkLst>
        </pc:sldLayoutChg>
        <pc:sldLayoutChg chg="setBg">
          <pc:chgData name="V. Daltilia" userId="cb36ffe0-e58d-4c45-bbf3-8531e279fe99" providerId="ADAL" clId="{3DA4D188-35C7-4D3B-B651-1C913C05DB07}" dt="2021-12-06T09:27:34.026" v="104"/>
          <pc:sldLayoutMkLst>
            <pc:docMk/>
            <pc:sldMasterMk cId="0" sldId="2147483840"/>
            <pc:sldLayoutMk cId="0" sldId="2147483846"/>
          </pc:sldLayoutMkLst>
        </pc:sldLayoutChg>
        <pc:sldLayoutChg chg="setBg">
          <pc:chgData name="V. Daltilia" userId="cb36ffe0-e58d-4c45-bbf3-8531e279fe99" providerId="ADAL" clId="{3DA4D188-35C7-4D3B-B651-1C913C05DB07}" dt="2021-12-06T09:27:34.026" v="104"/>
          <pc:sldLayoutMkLst>
            <pc:docMk/>
            <pc:sldMasterMk cId="0" sldId="2147483840"/>
            <pc:sldLayoutMk cId="0" sldId="2147483847"/>
          </pc:sldLayoutMkLst>
        </pc:sldLayoutChg>
        <pc:sldLayoutChg chg="setBg">
          <pc:chgData name="V. Daltilia" userId="cb36ffe0-e58d-4c45-bbf3-8531e279fe99" providerId="ADAL" clId="{3DA4D188-35C7-4D3B-B651-1C913C05DB07}" dt="2021-12-06T09:27:34.026" v="104"/>
          <pc:sldLayoutMkLst>
            <pc:docMk/>
            <pc:sldMasterMk cId="0" sldId="2147483840"/>
            <pc:sldLayoutMk cId="0" sldId="2147483848"/>
          </pc:sldLayoutMkLst>
        </pc:sldLayoutChg>
        <pc:sldLayoutChg chg="setBg">
          <pc:chgData name="V. Daltilia" userId="cb36ffe0-e58d-4c45-bbf3-8531e279fe99" providerId="ADAL" clId="{3DA4D188-35C7-4D3B-B651-1C913C05DB07}" dt="2021-12-06T09:27:34.026" v="104"/>
          <pc:sldLayoutMkLst>
            <pc:docMk/>
            <pc:sldMasterMk cId="0" sldId="2147483840"/>
            <pc:sldLayoutMk cId="0" sldId="2147483849"/>
          </pc:sldLayoutMkLst>
        </pc:sldLayoutChg>
        <pc:sldLayoutChg chg="setBg">
          <pc:chgData name="V. Daltilia" userId="cb36ffe0-e58d-4c45-bbf3-8531e279fe99" providerId="ADAL" clId="{3DA4D188-35C7-4D3B-B651-1C913C05DB07}" dt="2021-12-06T09:27:34.026" v="104"/>
          <pc:sldLayoutMkLst>
            <pc:docMk/>
            <pc:sldMasterMk cId="0" sldId="2147483840"/>
            <pc:sldLayoutMk cId="0" sldId="2147483850"/>
          </pc:sldLayoutMkLst>
        </pc:sldLayoutChg>
        <pc:sldLayoutChg chg="setBg">
          <pc:chgData name="V. Daltilia" userId="cb36ffe0-e58d-4c45-bbf3-8531e279fe99" providerId="ADAL" clId="{3DA4D188-35C7-4D3B-B651-1C913C05DB07}" dt="2021-12-06T09:27:34.026" v="104"/>
          <pc:sldLayoutMkLst>
            <pc:docMk/>
            <pc:sldMasterMk cId="0" sldId="2147483840"/>
            <pc:sldLayoutMk cId="0" sldId="214748385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azon.d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ax.mustermann@mailserver.d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9FJPnFQWi8" TargetMode="External"/><Relationship Id="rId2" Type="http://schemas.openxmlformats.org/officeDocument/2006/relationships/hyperlink" Target="https://eile.vs11846.internet1.de/wp-content/uploads/cluevo/modules/scorm-2004/zq-durchgang-2-wbt1-internet-web-und-digitalisierung/index_lms.html#/id/5f89622093420c7a175824c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Internetdienst" TargetMode="External"/><Relationship Id="rId5" Type="http://schemas.openxmlformats.org/officeDocument/2006/relationships/hyperlink" Target="https://www.webtechnologien.com/wissen/das-internet/internetdienste/" TargetMode="External"/><Relationship Id="rId4" Type="http://schemas.openxmlformats.org/officeDocument/2006/relationships/hyperlink" Target="https://internet-manual.de/dienste-im-internet/#:~:text=%C3%9Cbersicht%20%C3%BCber%20die%20Dienste%20im%20Internet%201%20WWW,%28Remote%20Terminal%20Login%29%2010%20Gopher%20Weitere%20Artikel...%2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4D3138-1570-48E7-BE50-A8C3916E25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000" dirty="0">
                <a:solidFill>
                  <a:schemeClr val="tx1"/>
                </a:solidFill>
              </a:rPr>
              <a:t>Struktur</a:t>
            </a:r>
            <a:br>
              <a:rPr lang="de-DE" sz="6000" dirty="0">
                <a:solidFill>
                  <a:schemeClr val="tx1"/>
                </a:solidFill>
              </a:rPr>
            </a:br>
            <a:r>
              <a:rPr lang="de-DE" sz="6000" dirty="0">
                <a:solidFill>
                  <a:schemeClr val="tx1"/>
                </a:solidFill>
              </a:rPr>
              <a:t>des </a:t>
            </a:r>
            <a:br>
              <a:rPr lang="de-DE" sz="6000" dirty="0">
                <a:solidFill>
                  <a:schemeClr val="tx1"/>
                </a:solidFill>
              </a:rPr>
            </a:br>
            <a:r>
              <a:rPr lang="de-DE" sz="6000" dirty="0">
                <a:solidFill>
                  <a:schemeClr val="tx1"/>
                </a:solidFill>
              </a:rPr>
              <a:t>Internets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F20671-65A8-40DE-9A22-BF671F1D1F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Wie funktioniert eigentlich das Internet?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465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322AF-9B0E-45F3-8615-2C169F7C8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Protokolle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EA7EA0-0F0F-416D-A820-DAC52B408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940560" cy="512064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Protokolle legen die </a:t>
            </a:r>
            <a:r>
              <a:rPr lang="de-DE" sz="2400" b="1" dirty="0">
                <a:solidFill>
                  <a:schemeClr val="tx1"/>
                </a:solidFill>
              </a:rPr>
              <a:t>Regeln der Kommunikation</a:t>
            </a:r>
            <a:r>
              <a:rPr lang="de-DE" sz="2400" dirty="0">
                <a:solidFill>
                  <a:schemeClr val="tx1"/>
                </a:solidFill>
              </a:rPr>
              <a:t> im Netzwerk Internet fest.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Dabei funktioniert die Kommunikation untereinander nur, wenn sich alle Teilnehmer streng an diese Regeln halten und die Endgeräte so eingerichtet sind, dass die Protokolle verstanden werden können.</a:t>
            </a:r>
          </a:p>
          <a:p>
            <a:endParaRPr lang="de-DE" dirty="0"/>
          </a:p>
        </p:txBody>
      </p:sp>
      <p:sp>
        <p:nvSpPr>
          <p:cNvPr id="7" name="Scrollen: vertikal 6">
            <a:extLst>
              <a:ext uri="{FF2B5EF4-FFF2-40B4-BE49-F238E27FC236}">
                <a16:creationId xmlns:a16="http://schemas.microsoft.com/office/drawing/2014/main" id="{B2FA00C8-7AD7-413A-A434-DF22FCED445A}"/>
              </a:ext>
            </a:extLst>
          </p:cNvPr>
          <p:cNvSpPr/>
          <p:nvPr/>
        </p:nvSpPr>
        <p:spPr>
          <a:xfrm>
            <a:off x="9238269" y="4344201"/>
            <a:ext cx="1310326" cy="1649691"/>
          </a:xfrm>
          <a:prstGeom prst="verticalScrol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404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220D25-E2B3-49E7-8CC3-83F45D730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Dienste im Internet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F679D1-258D-48B1-A5F1-68C7B5A2B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912424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Das Internet selbst ist nur die Infrastruktur zur Übertragung von Informationen.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Die Internetdienste wiederum stellen die </a:t>
            </a:r>
            <a:r>
              <a:rPr lang="de-DE" sz="2400" b="1" dirty="0">
                <a:solidFill>
                  <a:schemeClr val="tx1"/>
                </a:solidFill>
              </a:rPr>
              <a:t>Anwendungs-möglichkeiten</a:t>
            </a:r>
            <a:r>
              <a:rPr lang="de-DE" sz="2400" dirty="0">
                <a:solidFill>
                  <a:schemeClr val="tx1"/>
                </a:solidFill>
              </a:rPr>
              <a:t> dar, die </a:t>
            </a:r>
            <a:r>
              <a:rPr lang="de-DE" sz="2400" b="1" dirty="0">
                <a:solidFill>
                  <a:schemeClr val="tx1"/>
                </a:solidFill>
              </a:rPr>
              <a:t>über das Internet </a:t>
            </a:r>
            <a:r>
              <a:rPr lang="de-DE" sz="2400" dirty="0">
                <a:solidFill>
                  <a:schemeClr val="tx1"/>
                </a:solidFill>
              </a:rPr>
              <a:t>genutzt werden können.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Dabei  sind die wichtigsten Dienste:</a:t>
            </a:r>
          </a:p>
          <a:p>
            <a:r>
              <a:rPr lang="de-DE" sz="2400" dirty="0">
                <a:solidFill>
                  <a:schemeClr val="tx1"/>
                </a:solidFill>
              </a:rPr>
              <a:t>WWW</a:t>
            </a:r>
          </a:p>
          <a:p>
            <a:r>
              <a:rPr lang="de-DE" sz="2400" dirty="0">
                <a:solidFill>
                  <a:schemeClr val="tx1"/>
                </a:solidFill>
              </a:rPr>
              <a:t>E-Mail </a:t>
            </a:r>
          </a:p>
          <a:p>
            <a:r>
              <a:rPr lang="de-DE" sz="2400" dirty="0">
                <a:solidFill>
                  <a:schemeClr val="tx1"/>
                </a:solidFill>
              </a:rPr>
              <a:t>Dateiverwaltung </a:t>
            </a:r>
          </a:p>
          <a:p>
            <a:r>
              <a:rPr lang="de-DE" sz="2400" dirty="0">
                <a:solidFill>
                  <a:schemeClr val="tx1"/>
                </a:solidFill>
              </a:rPr>
              <a:t>Chat</a:t>
            </a:r>
          </a:p>
        </p:txBody>
      </p:sp>
    </p:spTree>
    <p:extLst>
      <p:ext uri="{BB962C8B-B14F-4D97-AF65-F5344CB8AC3E}">
        <p14:creationId xmlns:p14="http://schemas.microsoft.com/office/powerpoint/2010/main" val="1663922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6DD358-3C8D-48F9-9706-9843B2BE8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WWW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A9CC6A-5A05-4D92-AEE9-8FDDB3E18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8069814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Das WWW ist ein Internetdienst zum </a:t>
            </a:r>
            <a:r>
              <a:rPr lang="de-DE" sz="2400" b="1" dirty="0">
                <a:solidFill>
                  <a:schemeClr val="tx1"/>
                </a:solidFill>
              </a:rPr>
              <a:t>Abrufen von Webseiten</a:t>
            </a:r>
            <a:r>
              <a:rPr lang="de-DE" sz="24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Zur Darstellung der Seiten wird ein sogenanntes Browser-Programm (z.B. Internet Explorer, Firefox) verwendet.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Eine typische WWW-Adresse (Internetadresse) ist z.B. </a:t>
            </a:r>
          </a:p>
          <a:p>
            <a:pPr marL="0" indent="0" algn="ctr">
              <a:buNone/>
            </a:pPr>
            <a:r>
              <a:rPr lang="de-DE" sz="2400" dirty="0">
                <a:solidFill>
                  <a:schemeClr val="tx1"/>
                </a:solidFill>
                <a:hlinkClick r:id="rId2"/>
              </a:rPr>
              <a:t>https://www.amazon.de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[2]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44128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36A29-D485-4387-B14E-221F5AC9D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E-Mail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A48176-D3E1-4BF2-A33A-9223D1055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757680" cy="512064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E-Mail steht für „</a:t>
            </a:r>
            <a:r>
              <a:rPr lang="de-DE" sz="2400" b="1" dirty="0">
                <a:solidFill>
                  <a:schemeClr val="tx1"/>
                </a:solidFill>
              </a:rPr>
              <a:t>Electronic Mail</a:t>
            </a:r>
            <a:r>
              <a:rPr lang="de-DE" sz="2400" dirty="0">
                <a:solidFill>
                  <a:schemeClr val="tx1"/>
                </a:solidFill>
              </a:rPr>
              <a:t>“ (Elektronische Post).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Gesendet </a:t>
            </a:r>
            <a:r>
              <a:rPr lang="de-DE" sz="2400">
                <a:solidFill>
                  <a:schemeClr val="tx1"/>
                </a:solidFill>
              </a:rPr>
              <a:t>und empfangen </a:t>
            </a:r>
            <a:r>
              <a:rPr lang="de-DE" sz="2400" dirty="0">
                <a:solidFill>
                  <a:schemeClr val="tx1"/>
                </a:solidFill>
              </a:rPr>
              <a:t>werden E-Mails über sogenannte Mailserver. Ein Mailserver ist ein Server der dazu konzipiert ist, um E-Mails zu empfangen, zu verwalten und zu senden.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Dabei werden mit Hilfe von E-Mail-Adressen Sender und Empfänger eindeutig identifiziert. z.B. </a:t>
            </a:r>
          </a:p>
          <a:p>
            <a:pPr marL="0" indent="0" algn="ctr">
              <a:buNone/>
            </a:pPr>
            <a:r>
              <a:rPr lang="de-DE" sz="2400" dirty="0">
                <a:solidFill>
                  <a:schemeClr val="tx1"/>
                </a:solidFill>
                <a:hlinkClick r:id="rId2"/>
              </a:rPr>
              <a:t>max.mustermann@mailserver.de</a:t>
            </a:r>
            <a:endParaRPr lang="de-DE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 [3]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9169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37AF8-827F-44F4-A6DE-E44737B71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Datei-verwaltung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BBD4F4-9B2B-4E36-91B0-367E46576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9"/>
            <a:ext cx="7940560" cy="3454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Im Bereich der Dateiverwaltung werden Dateien über das Internet ausgetauscht und auf Servern gespeichert.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Dazu zählen u. a. </a:t>
            </a:r>
            <a:r>
              <a:rPr lang="de-DE" sz="2400" b="1" dirty="0">
                <a:solidFill>
                  <a:schemeClr val="tx1"/>
                </a:solidFill>
              </a:rPr>
              <a:t>Cloud-Dienste</a:t>
            </a:r>
            <a:r>
              <a:rPr lang="de-DE" sz="2400" dirty="0">
                <a:solidFill>
                  <a:schemeClr val="tx1"/>
                </a:solidFill>
              </a:rPr>
              <a:t> wie iCloud (Apple) oder OneDrive (Microsoft).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[4]</a:t>
            </a:r>
          </a:p>
        </p:txBody>
      </p:sp>
      <p:sp>
        <p:nvSpPr>
          <p:cNvPr id="4" name="Denkblase: wolkenförmig 3">
            <a:extLst>
              <a:ext uri="{FF2B5EF4-FFF2-40B4-BE49-F238E27FC236}">
                <a16:creationId xmlns:a16="http://schemas.microsoft.com/office/drawing/2014/main" id="{6212FCEF-A45B-41A3-B54B-1B235DE8E929}"/>
              </a:ext>
            </a:extLst>
          </p:cNvPr>
          <p:cNvSpPr/>
          <p:nvPr/>
        </p:nvSpPr>
        <p:spPr>
          <a:xfrm>
            <a:off x="7026813" y="3889718"/>
            <a:ext cx="4058528" cy="1294228"/>
          </a:xfrm>
          <a:prstGeom prst="cloud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015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97B2B-EFCE-474C-B88E-931C6B2B5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Chat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BE232D-4065-443F-A777-0E3A2F95A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954627" cy="3911874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Ein Chat ermöglicht eine </a:t>
            </a:r>
            <a:r>
              <a:rPr lang="de-DE" sz="2400" b="1" dirty="0">
                <a:solidFill>
                  <a:schemeClr val="tx1"/>
                </a:solidFill>
              </a:rPr>
              <a:t>schriftliche Echtzeitunterhaltung</a:t>
            </a:r>
            <a:r>
              <a:rPr lang="de-DE" sz="2400" dirty="0">
                <a:solidFill>
                  <a:schemeClr val="tx1"/>
                </a:solidFill>
              </a:rPr>
              <a:t> mit beliebig vielen Nutzern.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Für Gruppenchats zu einem bestimmten Thema werden Chaträume eingerichtet.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Viele Chatdienste bieten auch Online-Kontaktelisten, Offline-Nachrichten, Datei-Austausch und Videochat an.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 [5]</a:t>
            </a:r>
          </a:p>
          <a:p>
            <a:endParaRPr lang="de-DE" dirty="0"/>
          </a:p>
        </p:txBody>
      </p:sp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FA973DE2-9FEF-4710-931D-9D9E2364170D}"/>
              </a:ext>
            </a:extLst>
          </p:cNvPr>
          <p:cNvSpPr/>
          <p:nvPr/>
        </p:nvSpPr>
        <p:spPr>
          <a:xfrm>
            <a:off x="7301133" y="4084319"/>
            <a:ext cx="1357533" cy="900333"/>
          </a:xfrm>
          <a:prstGeom prst="wedgeEllipse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prechblase: oval 4">
            <a:extLst>
              <a:ext uri="{FF2B5EF4-FFF2-40B4-BE49-F238E27FC236}">
                <a16:creationId xmlns:a16="http://schemas.microsoft.com/office/drawing/2014/main" id="{0BD43D01-6239-481E-A6DB-C1B5706C370F}"/>
              </a:ext>
            </a:extLst>
          </p:cNvPr>
          <p:cNvSpPr/>
          <p:nvPr/>
        </p:nvSpPr>
        <p:spPr>
          <a:xfrm>
            <a:off x="8083388" y="5371514"/>
            <a:ext cx="1357533" cy="900333"/>
          </a:xfrm>
          <a:prstGeom prst="wedgeEllipseCallou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Sprechblase: oval 5">
            <a:extLst>
              <a:ext uri="{FF2B5EF4-FFF2-40B4-BE49-F238E27FC236}">
                <a16:creationId xmlns:a16="http://schemas.microsoft.com/office/drawing/2014/main" id="{CD5F29D6-FB28-4EE8-96DF-2E5A9438F4A3}"/>
              </a:ext>
            </a:extLst>
          </p:cNvPr>
          <p:cNvSpPr/>
          <p:nvPr/>
        </p:nvSpPr>
        <p:spPr>
          <a:xfrm>
            <a:off x="9265919" y="4169898"/>
            <a:ext cx="1357533" cy="90033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004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1BED94-25D4-41FD-8DA1-83052A752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4850-52F4-4D2E-9F44-F48F2CF07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51095"/>
            <a:ext cx="7420055" cy="5133653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de-DE" sz="1800" dirty="0">
                <a:solidFill>
                  <a:schemeClr val="tx1"/>
                </a:solidFill>
              </a:rPr>
              <a:t>[1] WBT Internet, Web und Digitalisierung. </a:t>
            </a:r>
            <a:r>
              <a:rPr lang="de-DE" sz="1800" dirty="0" err="1">
                <a:solidFill>
                  <a:schemeClr val="tx1"/>
                </a:solidFill>
              </a:rPr>
              <a:t>EiLE</a:t>
            </a:r>
            <a:r>
              <a:rPr lang="de-DE" sz="1800" dirty="0">
                <a:solidFill>
                  <a:schemeClr val="tx1"/>
                </a:solidFill>
              </a:rPr>
              <a:t>: </a:t>
            </a:r>
            <a:r>
              <a:rPr lang="de-DE" sz="18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ZQ Durchgang 2 - WBT1: Internet, Web und Digitalisierung | 2) Digitalisierung, Internet &amp; World Wide Web (internet1.de)</a:t>
            </a:r>
            <a:r>
              <a:rPr lang="de-DE" sz="1800" dirty="0">
                <a:solidFill>
                  <a:schemeClr val="tx1"/>
                </a:solidFill>
              </a:rPr>
              <a:t>, </a:t>
            </a:r>
            <a:r>
              <a:rPr lang="de-DE" sz="18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https://youtu.be/e9FJPnFQWi8</a:t>
            </a:r>
            <a:r>
              <a:rPr lang="de-DE" sz="1800" dirty="0">
                <a:solidFill>
                  <a:schemeClr val="tx1"/>
                </a:solidFill>
              </a:rPr>
              <a:t> [zuletzt abgerufen am 06.12.2021]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de-DE" sz="1800" dirty="0">
                <a:solidFill>
                  <a:schemeClr val="tx1"/>
                </a:solidFill>
              </a:rPr>
              <a:t>[2] </a:t>
            </a:r>
            <a:r>
              <a:rPr lang="de-DE" sz="18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Übersicht über die Dienste im Internet - Internet Manual (internet-manual.de)</a:t>
            </a:r>
            <a:r>
              <a:rPr lang="de-DE" sz="1800" dirty="0">
                <a:solidFill>
                  <a:schemeClr val="tx1"/>
                </a:solidFill>
              </a:rPr>
              <a:t> [zuletzt abgerufen am 06.12.2021]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de-DE" sz="1800" dirty="0">
                <a:solidFill>
                  <a:schemeClr val="tx1"/>
                </a:solidFill>
              </a:rPr>
              <a:t>[3, 4] </a:t>
            </a:r>
            <a:r>
              <a:rPr lang="de-DE" sz="18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Internetdienste - webtechnologien.com</a:t>
            </a:r>
            <a:r>
              <a:rPr lang="de-DE" sz="1800" dirty="0">
                <a:solidFill>
                  <a:schemeClr val="tx1"/>
                </a:solidFill>
              </a:rPr>
              <a:t> [zuletzt abgerufen am 06.12.2021]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de-DE" sz="1800" dirty="0">
                <a:solidFill>
                  <a:schemeClr val="tx1"/>
                </a:solidFill>
              </a:rPr>
              <a:t>[5] </a:t>
            </a:r>
            <a:r>
              <a:rPr lang="de-DE" sz="18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Internetdienst – Wikipedia</a:t>
            </a:r>
            <a:r>
              <a:rPr lang="de-DE" sz="1800" dirty="0">
                <a:solidFill>
                  <a:schemeClr val="tx1"/>
                </a:solidFill>
              </a:rPr>
              <a:t> [zuletzt abgerufen </a:t>
            </a:r>
            <a:r>
              <a:rPr lang="de-DE" sz="1800">
                <a:solidFill>
                  <a:schemeClr val="tx1"/>
                </a:solidFill>
              </a:rPr>
              <a:t>am 06.12.2021]</a:t>
            </a:r>
            <a:endParaRPr lang="de-DE" sz="1800" dirty="0">
              <a:solidFill>
                <a:schemeClr val="tx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521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E2E9E0C-11C0-4422-B601-B3DF871E3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Internet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AC761A7-7085-4A82-A0A7-6765E0AF9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925" y="1204574"/>
            <a:ext cx="6596250" cy="1724293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Das Internet ist ein </a:t>
            </a:r>
            <a:r>
              <a:rPr lang="de-DE" sz="2400" b="1" dirty="0">
                <a:solidFill>
                  <a:schemeClr val="tx1"/>
                </a:solidFill>
              </a:rPr>
              <a:t>weltweites Netzwerk</a:t>
            </a:r>
            <a:r>
              <a:rPr lang="de-DE" sz="2400" dirty="0">
                <a:solidFill>
                  <a:schemeClr val="tx1"/>
                </a:solidFill>
              </a:rPr>
              <a:t>, in dem verschiedene lokale Netze durch Verbindungen miteinander verbunden sind.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83E402A4-26E5-44BA-8713-E1F81F5D5978}"/>
              </a:ext>
            </a:extLst>
          </p:cNvPr>
          <p:cNvGrpSpPr/>
          <p:nvPr/>
        </p:nvGrpSpPr>
        <p:grpSpPr>
          <a:xfrm>
            <a:off x="6450037" y="2658794"/>
            <a:ext cx="4772464" cy="3224748"/>
            <a:chOff x="5374444" y="2542763"/>
            <a:chExt cx="4917832" cy="3404382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E261F802-CCD3-4DB6-B021-5388A1F232A8}"/>
                </a:ext>
              </a:extLst>
            </p:cNvPr>
            <p:cNvSpPr/>
            <p:nvPr/>
          </p:nvSpPr>
          <p:spPr>
            <a:xfrm>
              <a:off x="7146714" y="5124185"/>
              <a:ext cx="1273126" cy="8229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E1AABF61-4652-4712-B18E-AF9F3232691D}"/>
                </a:ext>
              </a:extLst>
            </p:cNvPr>
            <p:cNvSpPr/>
            <p:nvPr/>
          </p:nvSpPr>
          <p:spPr>
            <a:xfrm>
              <a:off x="9019150" y="3822951"/>
              <a:ext cx="1273126" cy="8229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1C1326D0-8AF2-42C8-8EF6-A9C8EA364B70}"/>
                </a:ext>
              </a:extLst>
            </p:cNvPr>
            <p:cNvSpPr/>
            <p:nvPr/>
          </p:nvSpPr>
          <p:spPr>
            <a:xfrm>
              <a:off x="7196797" y="3833474"/>
              <a:ext cx="1273126" cy="8229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05C96B79-F1EF-4A0A-A956-87DB8C38F996}"/>
                </a:ext>
              </a:extLst>
            </p:cNvPr>
            <p:cNvSpPr/>
            <p:nvPr/>
          </p:nvSpPr>
          <p:spPr>
            <a:xfrm>
              <a:off x="7196797" y="2542763"/>
              <a:ext cx="1273126" cy="8229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877A9379-CC71-4760-B85F-A0EB1529492C}"/>
                </a:ext>
              </a:extLst>
            </p:cNvPr>
            <p:cNvSpPr/>
            <p:nvPr/>
          </p:nvSpPr>
          <p:spPr>
            <a:xfrm>
              <a:off x="5374444" y="3833474"/>
              <a:ext cx="1273126" cy="8229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07110554-815F-421F-84CF-3084D47E95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61259" y="3321775"/>
              <a:ext cx="721850" cy="5345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E3E6DB6D-4DA2-4772-9A99-70000B9A4E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9840" y="4612487"/>
              <a:ext cx="756139" cy="55564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71726B27-7581-4B8E-8332-1B60B25F4C7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490742" y="4677509"/>
              <a:ext cx="706055" cy="5345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12793118-2BF6-43EB-BF5C-590CE76C011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77750" y="3311225"/>
              <a:ext cx="787499" cy="5556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4134C2AB-1239-4AF9-8871-25804729D21B}"/>
                </a:ext>
              </a:extLst>
            </p:cNvPr>
            <p:cNvCxnSpPr/>
            <p:nvPr/>
          </p:nvCxnSpPr>
          <p:spPr>
            <a:xfrm>
              <a:off x="7833360" y="3481754"/>
              <a:ext cx="0" cy="22508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A21E396B-70AA-4ABD-BEE0-666958735DCA}"/>
                </a:ext>
              </a:extLst>
            </p:cNvPr>
            <p:cNvCxnSpPr/>
            <p:nvPr/>
          </p:nvCxnSpPr>
          <p:spPr>
            <a:xfrm>
              <a:off x="7833360" y="4789492"/>
              <a:ext cx="0" cy="22508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9F38AC4E-F55B-4CB3-A8B2-DBE93D8C02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37856" y="4244954"/>
              <a:ext cx="26728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03CCDD52-D39F-4527-B0B2-FBFCBD1F22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88541" y="4244954"/>
              <a:ext cx="26728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563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71944-FB56-4112-9652-FE960B457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Bestandteile Internet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A798131-87C1-49D6-9CCF-8ED445D1B9C7}"/>
              </a:ext>
            </a:extLst>
          </p:cNvPr>
          <p:cNvSpPr/>
          <p:nvPr/>
        </p:nvSpPr>
        <p:spPr>
          <a:xfrm>
            <a:off x="4859216" y="1606180"/>
            <a:ext cx="2166424" cy="13434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Server</a:t>
            </a:r>
          </a:p>
          <a:p>
            <a:pPr algn="ctr"/>
            <a:endParaRPr lang="de-DE" sz="1600" dirty="0"/>
          </a:p>
        </p:txBody>
      </p:sp>
      <p:sp>
        <p:nvSpPr>
          <p:cNvPr id="31" name="Pfeil: nach links und rechts 30">
            <a:extLst>
              <a:ext uri="{FF2B5EF4-FFF2-40B4-BE49-F238E27FC236}">
                <a16:creationId xmlns:a16="http://schemas.microsoft.com/office/drawing/2014/main" id="{C991CC1E-CE09-4A62-8B10-FDEC5AAADB1A}"/>
              </a:ext>
            </a:extLst>
          </p:cNvPr>
          <p:cNvSpPr/>
          <p:nvPr/>
        </p:nvSpPr>
        <p:spPr>
          <a:xfrm>
            <a:off x="8461525" y="4022056"/>
            <a:ext cx="2276035" cy="676553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/>
              <a:t>Verbindungen</a:t>
            </a:r>
          </a:p>
        </p:txBody>
      </p:sp>
      <p:sp>
        <p:nvSpPr>
          <p:cNvPr id="32" name="Kreuz 31">
            <a:extLst>
              <a:ext uri="{FF2B5EF4-FFF2-40B4-BE49-F238E27FC236}">
                <a16:creationId xmlns:a16="http://schemas.microsoft.com/office/drawing/2014/main" id="{33360C6F-28A6-41F8-A7A1-6D12DA24D9A9}"/>
              </a:ext>
            </a:extLst>
          </p:cNvPr>
          <p:cNvSpPr/>
          <p:nvPr/>
        </p:nvSpPr>
        <p:spPr>
          <a:xfrm>
            <a:off x="4929554" y="3755267"/>
            <a:ext cx="2166424" cy="1343464"/>
          </a:xfrm>
          <a:prstGeom prst="plu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Router</a:t>
            </a:r>
          </a:p>
        </p:txBody>
      </p:sp>
      <p:sp>
        <p:nvSpPr>
          <p:cNvPr id="33" name="Sprechblase: oval 32">
            <a:extLst>
              <a:ext uri="{FF2B5EF4-FFF2-40B4-BE49-F238E27FC236}">
                <a16:creationId xmlns:a16="http://schemas.microsoft.com/office/drawing/2014/main" id="{799B4717-3F66-44D6-B82B-C587586C46B2}"/>
              </a:ext>
            </a:extLst>
          </p:cNvPr>
          <p:cNvSpPr/>
          <p:nvPr/>
        </p:nvSpPr>
        <p:spPr>
          <a:xfrm>
            <a:off x="8516330" y="1606180"/>
            <a:ext cx="2166424" cy="1343464"/>
          </a:xfrm>
          <a:prstGeom prst="wedgeEllipse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End-geräte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63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1D42F4-50C4-4D8E-8C9B-92CC6121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 Server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D8A1A4-FC38-48A0-8BBB-5FF135463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3274" y="1624820"/>
            <a:ext cx="7054947" cy="339031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de-DE" sz="2400" b="1" dirty="0">
                <a:solidFill>
                  <a:schemeClr val="tx1"/>
                </a:solidFill>
              </a:rPr>
              <a:t>Server</a:t>
            </a:r>
            <a:r>
              <a:rPr lang="de-DE" sz="2400" dirty="0">
                <a:solidFill>
                  <a:schemeClr val="tx1"/>
                </a:solidFill>
              </a:rPr>
              <a:t> sind Computer ohne Bildschirm, auf welche verschiedene Anwender zugreifen können.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Dabei muss man sich ein Server wie ein Tablett voller Daten vorstellen.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Jeder andere Computer kann darauf zugreifen und sich diese Daten herunterladen.</a:t>
            </a:r>
          </a:p>
          <a:p>
            <a:pPr algn="just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266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54236-3B82-4723-B081-EC7A22C68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Router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5E67C0-C484-4062-BB85-3249422D6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419" y="2290045"/>
            <a:ext cx="7096498" cy="181068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de-DE" sz="2400" b="1" dirty="0">
                <a:solidFill>
                  <a:schemeClr val="tx1"/>
                </a:solidFill>
              </a:rPr>
              <a:t>Router</a:t>
            </a:r>
            <a:r>
              <a:rPr lang="de-DE" sz="2400" dirty="0">
                <a:solidFill>
                  <a:schemeClr val="tx1"/>
                </a:solidFill>
              </a:rPr>
              <a:t> sind Geräte, welche im Netzwerk des Internets, den richtigen Weg für die Daten suchen und diese dann weiter senden.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307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804015-6DE5-458E-8792-9C4A7FCF2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 Verbindungen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BE7FCD-4B9A-4686-9740-A6BCC4243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4461" y="2208628"/>
            <a:ext cx="7223760" cy="221566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Während Zuhause die Daten durch das WLAN an den Router übertragen werden, sind für längere Entfernungen </a:t>
            </a:r>
            <a:r>
              <a:rPr lang="de-DE" sz="2400" b="1" dirty="0">
                <a:solidFill>
                  <a:schemeClr val="tx1"/>
                </a:solidFill>
              </a:rPr>
              <a:t>Verbindungskabel</a:t>
            </a:r>
            <a:r>
              <a:rPr lang="de-DE" sz="2400" dirty="0">
                <a:solidFill>
                  <a:schemeClr val="tx1"/>
                </a:solidFill>
              </a:rPr>
              <a:t> oder </a:t>
            </a:r>
            <a:r>
              <a:rPr lang="de-DE" sz="2400" b="1" dirty="0">
                <a:solidFill>
                  <a:schemeClr val="tx1"/>
                </a:solidFill>
              </a:rPr>
              <a:t>Satelliten</a:t>
            </a:r>
            <a:r>
              <a:rPr lang="de-DE" sz="2400" dirty="0">
                <a:solidFill>
                  <a:schemeClr val="tx1"/>
                </a:solidFill>
              </a:rPr>
              <a:t> für die Übertragung der Daten notwendig.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3984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32E0DE-7AD2-4257-8279-D600088A0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Endgeräte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2ABC15-2439-4824-A77C-1AC1C1622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3675" y="1869420"/>
            <a:ext cx="7497428" cy="228002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Als </a:t>
            </a:r>
            <a:r>
              <a:rPr lang="de-DE" sz="2400" b="1" dirty="0">
                <a:solidFill>
                  <a:schemeClr val="tx1"/>
                </a:solidFill>
              </a:rPr>
              <a:t>Endgerät</a:t>
            </a:r>
            <a:r>
              <a:rPr lang="de-DE" sz="2400" dirty="0">
                <a:solidFill>
                  <a:schemeClr val="tx1"/>
                </a:solidFill>
              </a:rPr>
              <a:t> bezeichnet man Geräte, welche über einen Netzanschluss/ Datenpunkt an ein öffentliches oder privates  Daten- oder Telekommunikationsnetzwerk angeschlossen sind.</a:t>
            </a:r>
          </a:p>
        </p:txBody>
      </p:sp>
    </p:spTree>
    <p:extLst>
      <p:ext uri="{BB962C8B-B14F-4D97-AF65-F5344CB8AC3E}">
        <p14:creationId xmlns:p14="http://schemas.microsoft.com/office/powerpoint/2010/main" val="229489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71944-FB56-4112-9652-FE960B457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Netzwerk Internet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88327EC7-5B87-4C9C-9A30-0E6EFBA64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4305" y="880939"/>
            <a:ext cx="7152770" cy="1797148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de-DE" sz="2400" dirty="0">
                <a:solidFill>
                  <a:schemeClr val="tx1"/>
                </a:solidFill>
              </a:rPr>
              <a:t>Indem man nun viele Router und Server durch Verbindungskabel miteinander verbindet, entsteht das weltweite Netzwerk des Internets. </a:t>
            </a:r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8EF958CF-5096-41EB-AD42-1840D1AA925E}"/>
              </a:ext>
            </a:extLst>
          </p:cNvPr>
          <p:cNvGrpSpPr/>
          <p:nvPr/>
        </p:nvGrpSpPr>
        <p:grpSpPr>
          <a:xfrm>
            <a:off x="4331677" y="2478376"/>
            <a:ext cx="7207933" cy="3769488"/>
            <a:chOff x="4254305" y="2752696"/>
            <a:chExt cx="7207933" cy="3769488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F99F1099-A4EC-443A-A430-371FDE39FEAC}"/>
                </a:ext>
              </a:extLst>
            </p:cNvPr>
            <p:cNvSpPr/>
            <p:nvPr/>
          </p:nvSpPr>
          <p:spPr>
            <a:xfrm>
              <a:off x="4254305" y="2752696"/>
              <a:ext cx="2166424" cy="13434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solidFill>
                    <a:schemeClr val="tx1"/>
                  </a:solidFill>
                </a:rPr>
                <a:t>Server</a:t>
              </a:r>
            </a:p>
            <a:p>
              <a:pPr algn="ctr"/>
              <a:endParaRPr lang="de-DE" sz="1600" dirty="0"/>
            </a:p>
          </p:txBody>
        </p:sp>
        <p:sp>
          <p:nvSpPr>
            <p:cNvPr id="3" name="Pfeil: nach links und rechts 2">
              <a:extLst>
                <a:ext uri="{FF2B5EF4-FFF2-40B4-BE49-F238E27FC236}">
                  <a16:creationId xmlns:a16="http://schemas.microsoft.com/office/drawing/2014/main" id="{5ED99E76-2CC1-4609-99CC-8EB013D4F64A}"/>
                </a:ext>
              </a:extLst>
            </p:cNvPr>
            <p:cNvSpPr/>
            <p:nvPr/>
          </p:nvSpPr>
          <p:spPr>
            <a:xfrm>
              <a:off x="6720254" y="3156893"/>
              <a:ext cx="2276035" cy="676553"/>
            </a:xfrm>
            <a:prstGeom prst="leftRigh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Verbindungen</a:t>
              </a:r>
            </a:p>
          </p:txBody>
        </p:sp>
        <p:sp>
          <p:nvSpPr>
            <p:cNvPr id="9" name="Pfeil: nach links und rechts 8">
              <a:extLst>
                <a:ext uri="{FF2B5EF4-FFF2-40B4-BE49-F238E27FC236}">
                  <a16:creationId xmlns:a16="http://schemas.microsoft.com/office/drawing/2014/main" id="{A016AD6C-A22C-436E-BF60-B676EF4B0F78}"/>
                </a:ext>
              </a:extLst>
            </p:cNvPr>
            <p:cNvSpPr/>
            <p:nvPr/>
          </p:nvSpPr>
          <p:spPr>
            <a:xfrm rot="2834209">
              <a:off x="4399804" y="4972277"/>
              <a:ext cx="2276035" cy="676553"/>
            </a:xfrm>
            <a:prstGeom prst="leftRigh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Verbindungen</a:t>
              </a:r>
            </a:p>
          </p:txBody>
        </p:sp>
        <p:sp>
          <p:nvSpPr>
            <p:cNvPr id="10" name="Pfeil: nach links und rechts 9">
              <a:extLst>
                <a:ext uri="{FF2B5EF4-FFF2-40B4-BE49-F238E27FC236}">
                  <a16:creationId xmlns:a16="http://schemas.microsoft.com/office/drawing/2014/main" id="{151B2F06-5364-4801-91D1-27049A465F8D}"/>
                </a:ext>
              </a:extLst>
            </p:cNvPr>
            <p:cNvSpPr/>
            <p:nvPr/>
          </p:nvSpPr>
          <p:spPr>
            <a:xfrm rot="18493312">
              <a:off x="8944013" y="5010446"/>
              <a:ext cx="2276035" cy="676553"/>
            </a:xfrm>
            <a:prstGeom prst="leftRigh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Verbindungen</a:t>
              </a:r>
            </a:p>
          </p:txBody>
        </p:sp>
        <p:sp>
          <p:nvSpPr>
            <p:cNvPr id="11" name="Sprechblase: oval 10">
              <a:extLst>
                <a:ext uri="{FF2B5EF4-FFF2-40B4-BE49-F238E27FC236}">
                  <a16:creationId xmlns:a16="http://schemas.microsoft.com/office/drawing/2014/main" id="{8ED58BEB-168B-49B1-9576-5CA4E035194E}"/>
                </a:ext>
              </a:extLst>
            </p:cNvPr>
            <p:cNvSpPr/>
            <p:nvPr/>
          </p:nvSpPr>
          <p:spPr>
            <a:xfrm>
              <a:off x="6829865" y="5178720"/>
              <a:ext cx="2166424" cy="1343464"/>
            </a:xfrm>
            <a:prstGeom prst="wedgeEllipseCallou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solidFill>
                    <a:schemeClr val="tx1"/>
                  </a:solidFill>
                </a:rPr>
                <a:t>End-geräte</a:t>
              </a:r>
            </a:p>
            <a:p>
              <a:pPr algn="ctr"/>
              <a:endParaRPr lang="de-DE" dirty="0"/>
            </a:p>
          </p:txBody>
        </p:sp>
        <p:sp>
          <p:nvSpPr>
            <p:cNvPr id="12" name="Kreuz 11">
              <a:extLst>
                <a:ext uri="{FF2B5EF4-FFF2-40B4-BE49-F238E27FC236}">
                  <a16:creationId xmlns:a16="http://schemas.microsoft.com/office/drawing/2014/main" id="{9610BF27-14F8-49F9-830A-A13FEDE5D7C5}"/>
                </a:ext>
              </a:extLst>
            </p:cNvPr>
            <p:cNvSpPr/>
            <p:nvPr/>
          </p:nvSpPr>
          <p:spPr>
            <a:xfrm>
              <a:off x="9295814" y="2790000"/>
              <a:ext cx="2166424" cy="1343464"/>
            </a:xfrm>
            <a:prstGeom prst="plus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Router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2982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6A8E3-C9DF-489F-AA05-1F9C19B20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Netzwerk Internet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0D02A4-679E-4E03-BCF2-BB04AAB27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1809" y="1222835"/>
            <a:ext cx="7877256" cy="5120640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Beispiel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Eingabe einer Nachricht im Handy (</a:t>
            </a:r>
            <a:r>
              <a:rPr lang="de-DE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Endgerät</a:t>
            </a:r>
            <a:r>
              <a:rPr lang="de-DE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Daten werden per WLAN an den </a:t>
            </a:r>
            <a:r>
              <a:rPr lang="de-DE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Router</a:t>
            </a:r>
            <a:r>
              <a:rPr lang="de-DE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zu Hause übertragen. Von dort per Kabel an den </a:t>
            </a:r>
            <a:r>
              <a:rPr lang="de-DE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Server </a:t>
            </a:r>
            <a:r>
              <a:rPr lang="de-DE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Internetproviders (Unternehmen, welches den Zugang zum Internet eröffnet.).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Dieser leitet die Nachricht über verschiedene weltweit vernetzte </a:t>
            </a:r>
            <a:r>
              <a:rPr lang="de-DE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Router</a:t>
            </a:r>
            <a:r>
              <a:rPr lang="de-DE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und </a:t>
            </a:r>
            <a:r>
              <a:rPr lang="de-DE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Server</a:t>
            </a:r>
            <a:r>
              <a:rPr lang="de-DE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weiter bis zum Empfänger, welcher eine Kopie der Nachricht auf dem Handy (</a:t>
            </a:r>
            <a:r>
              <a:rPr lang="de-DE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Endgerät</a:t>
            </a:r>
            <a:r>
              <a:rPr lang="de-DE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erhält.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[1]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5916054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9">
    <wetp:webextensionref xmlns:r="http://schemas.openxmlformats.org/officeDocument/2006/relationships" r:id="rId1"/>
  </wetp:taskpane>
  <wetp:taskpane dockstate="right" visibility="0" width="700" row="8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F709293A-5C30-4ED0-87D9-2252F541F462}">
  <we:reference id="wa104379279" version="2.1.0.0" store="de-DE" storeType="OMEX"/>
  <we:alternateReferences>
    <we:reference id="wa104379279" version="2.1.0.0" store="WA104379279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018C56A4-7ED6-4628-B858-8805D7E1C688}">
  <we:reference id="wa104379370" version="2.0.0.0" store="de-DE" storeType="OMEX"/>
  <we:alternateReferences>
    <we:reference id="wa104379370" version="2.0.0.0" store="WA104379370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635</Words>
  <Application>Microsoft Office PowerPoint</Application>
  <PresentationFormat>Breitbild</PresentationFormat>
  <Paragraphs>70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Calibri</vt:lpstr>
      <vt:lpstr>Corbel</vt:lpstr>
      <vt:lpstr>Wingdings 2</vt:lpstr>
      <vt:lpstr>Rahmen</vt:lpstr>
      <vt:lpstr>Struktur des  Internets</vt:lpstr>
      <vt:lpstr>Internet</vt:lpstr>
      <vt:lpstr>Bestandteile Internet</vt:lpstr>
      <vt:lpstr> Server</vt:lpstr>
      <vt:lpstr>Router</vt:lpstr>
      <vt:lpstr> Verbindungen</vt:lpstr>
      <vt:lpstr>Endgeräte</vt:lpstr>
      <vt:lpstr>Netzwerk Internet</vt:lpstr>
      <vt:lpstr>Netzwerk Internet</vt:lpstr>
      <vt:lpstr>Protokolle</vt:lpstr>
      <vt:lpstr>Dienste im Internet</vt:lpstr>
      <vt:lpstr>WWW</vt:lpstr>
      <vt:lpstr>E-Mail</vt:lpstr>
      <vt:lpstr>Datei-verwaltung</vt:lpstr>
      <vt:lpstr>Chat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des  Internets</dc:title>
  <dc:creator>Familie Home</dc:creator>
  <cp:lastModifiedBy>Familie Home</cp:lastModifiedBy>
  <cp:revision>12</cp:revision>
  <dcterms:created xsi:type="dcterms:W3CDTF">2021-11-12T09:03:07Z</dcterms:created>
  <dcterms:modified xsi:type="dcterms:W3CDTF">2021-12-07T10:43:42Z</dcterms:modified>
</cp:coreProperties>
</file>